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5" r:id="rId6"/>
    <p:sldMasterId id="2147483677" r:id="rId7"/>
    <p:sldMasterId id="2147483679" r:id="rId8"/>
    <p:sldMasterId id="2147483682" r:id="rId9"/>
  </p:sldMasterIdLst>
  <p:notesMasterIdLst>
    <p:notesMasterId r:id="rId28"/>
  </p:notesMasterIdLst>
  <p:sldIdLst>
    <p:sldId id="296" r:id="rId10"/>
    <p:sldId id="321" r:id="rId11"/>
    <p:sldId id="322" r:id="rId12"/>
    <p:sldId id="323" r:id="rId13"/>
    <p:sldId id="299" r:id="rId14"/>
    <p:sldId id="300" r:id="rId15"/>
    <p:sldId id="307" r:id="rId16"/>
    <p:sldId id="301" r:id="rId17"/>
    <p:sldId id="312" r:id="rId18"/>
    <p:sldId id="314" r:id="rId19"/>
    <p:sldId id="315" r:id="rId20"/>
    <p:sldId id="304" r:id="rId21"/>
    <p:sldId id="308" r:id="rId22"/>
    <p:sldId id="309" r:id="rId23"/>
    <p:sldId id="310" r:id="rId24"/>
    <p:sldId id="316" r:id="rId25"/>
    <p:sldId id="317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01/11/2021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.png"/><Relationship Id="rId7" Type="http://schemas.openxmlformats.org/officeDocument/2006/relationships/image" Target="../media/image3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16.emf"/><Relationship Id="rId9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7" Type="http://schemas.openxmlformats.org/officeDocument/2006/relationships/image" Target="../media/image35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0.png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../../Maths/Year-3-Autumn-Block-2-FB4-.ppt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26" y="1562161"/>
            <a:ext cx="64635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latin typeface="Comic Sans MS" panose="030F0702030302020204" pitchFamily="66" charset="0"/>
              </a:rPr>
              <a:t>01.11.21</a:t>
            </a:r>
          </a:p>
          <a:p>
            <a:endParaRPr lang="en-GB" sz="3200" b="1" u="sng" dirty="0">
              <a:latin typeface="Comic Sans MS" panose="030F0702030302020204" pitchFamily="66" charset="0"/>
            </a:endParaRPr>
          </a:p>
          <a:p>
            <a:r>
              <a:rPr lang="en-GB" sz="3200" b="1" u="sng" dirty="0" smtClean="0">
                <a:latin typeface="Comic Sans MS" panose="030F0702030302020204" pitchFamily="66" charset="0"/>
              </a:rPr>
              <a:t>LO: To add and subtract 3-digit and 1-digit numbers – not crossing 10.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03" y="403529"/>
            <a:ext cx="1066892" cy="981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" y="5865223"/>
            <a:ext cx="1881051" cy="6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1385070"/>
            <a:ext cx="8011614" cy="27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26" y="981755"/>
            <a:ext cx="6273981" cy="4554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885" y="576031"/>
            <a:ext cx="106689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5169" y="2209111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362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690" y="2207451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364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01918" y="1890131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1890131"/>
                <a:ext cx="971741" cy="646331"/>
              </a:xfrm>
              <a:prstGeom prst="rect">
                <a:avLst/>
              </a:prstGeom>
              <a:blipFill>
                <a:blip r:embed="rId6"/>
                <a:stretch>
                  <a:fillRect t="-14151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436146" y="2532277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5169" y="3327363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897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690" y="3325703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890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1918" y="2983405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7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2983405"/>
                <a:ext cx="971741" cy="646331"/>
              </a:xfrm>
              <a:prstGeom prst="rect">
                <a:avLst/>
              </a:prstGeom>
              <a:blipFill>
                <a:blip r:embed="rId7"/>
                <a:stretch>
                  <a:fillRect t="-14151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3436146" y="3650529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5169" y="4476334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423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9690" y="447467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428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01918" y="4144686"/>
                <a:ext cx="9717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5</a:t>
                </a:r>
                <a:endParaRPr lang="en-GB" sz="3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918" y="4144686"/>
                <a:ext cx="971741" cy="646331"/>
              </a:xfrm>
              <a:prstGeom prst="rect">
                <a:avLst/>
              </a:prstGeom>
              <a:blipFill>
                <a:blip r:embed="rId8"/>
                <a:stretch>
                  <a:fillRect t="-15094" r="-18239" b="-34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3436146" y="4799500"/>
            <a:ext cx="1844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4061" y="1594932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238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75">
            <a:off x="497697" y="4241486"/>
            <a:ext cx="1702118" cy="20532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00261" y="1431121"/>
            <a:ext cx="1110345" cy="930756"/>
            <a:chOff x="1800261" y="1431121"/>
            <a:chExt cx="1110345" cy="930756"/>
          </a:xfrm>
        </p:grpSpPr>
        <p:sp>
          <p:nvSpPr>
            <p:cNvPr id="10" name="Rounded Rectangle 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2</a:t>
              </a:r>
              <a:endParaRPr lang="en-GB" sz="4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7833" y="1431121"/>
            <a:ext cx="1110345" cy="930756"/>
            <a:chOff x="1800261" y="1431121"/>
            <a:chExt cx="1110345" cy="930756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640" y="1468869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/>
                <a:t>3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54798" y="1431121"/>
            <a:ext cx="1110345" cy="930756"/>
            <a:chOff x="1800261" y="1431121"/>
            <a:chExt cx="1110345" cy="930756"/>
          </a:xfrm>
        </p:grpSpPr>
        <p:sp>
          <p:nvSpPr>
            <p:cNvPr id="30" name="Rounded Rectangle 2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2</a:t>
              </a:r>
              <a:endParaRPr lang="en-GB" sz="4400" dirty="0"/>
            </a:p>
          </p:txBody>
        </p:sp>
      </p:grpSp>
      <p:sp>
        <p:nvSpPr>
          <p:cNvPr id="33" name="Rounded Rectangle 32"/>
          <p:cNvSpPr/>
          <p:nvPr/>
        </p:nvSpPr>
        <p:spPr>
          <a:xfrm rot="5400000">
            <a:off x="3089887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40830" y="2905960"/>
            <a:ext cx="1055432" cy="110452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864061" y="3351109"/>
            <a:ext cx="250838" cy="288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3708759" y="2875995"/>
            <a:ext cx="409082" cy="11536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712834" y="2906535"/>
            <a:ext cx="1055432" cy="11045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3913300" y="2875995"/>
            <a:ext cx="409082" cy="11536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4150568" y="2871093"/>
            <a:ext cx="409082" cy="11536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27743" y="3631831"/>
            <a:ext cx="250838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49160" y="3161073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60" y="3161073"/>
                <a:ext cx="64312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 rot="5400000">
            <a:off x="4431053" y="3144291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592377" y="3017073"/>
            <a:ext cx="250838" cy="28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56059" y="3297795"/>
            <a:ext cx="250838" cy="28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9874" y="3072672"/>
            <a:ext cx="250838" cy="28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953556" y="3353394"/>
            <a:ext cx="250838" cy="288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644627" y="3576439"/>
            <a:ext cx="250838" cy="28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903913" y="3622860"/>
            <a:ext cx="250838" cy="288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00929" y="1490468"/>
            <a:ext cx="103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90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67" y="1559257"/>
                <a:ext cx="64312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64061" y="1594932"/>
            <a:ext cx="96372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463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775">
            <a:off x="497697" y="4241486"/>
            <a:ext cx="1702118" cy="205322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00261" y="1431121"/>
            <a:ext cx="1110345" cy="930756"/>
            <a:chOff x="1800261" y="1431121"/>
            <a:chExt cx="1110345" cy="930756"/>
          </a:xfrm>
        </p:grpSpPr>
        <p:sp>
          <p:nvSpPr>
            <p:cNvPr id="10" name="Rounded Rectangle 9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78640" y="149770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/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7833" y="1431121"/>
            <a:ext cx="1110345" cy="930756"/>
            <a:chOff x="1800261" y="1431121"/>
            <a:chExt cx="1110345" cy="930756"/>
          </a:xfrm>
        </p:grpSpPr>
        <p:sp>
          <p:nvSpPr>
            <p:cNvPr id="27" name="Rounded Rectangle 26"/>
            <p:cNvSpPr/>
            <p:nvPr/>
          </p:nvSpPr>
          <p:spPr>
            <a:xfrm rot="5400000">
              <a:off x="1649598" y="1581784"/>
              <a:ext cx="930756" cy="62942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8640" y="1509813"/>
              <a:ext cx="1031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6</a:t>
              </a:r>
              <a:endParaRPr lang="en-GB" sz="4400" dirty="0"/>
            </a:p>
          </p:txBody>
        </p:sp>
      </p:grpSp>
      <p:sp>
        <p:nvSpPr>
          <p:cNvPr id="33" name="Rounded Rectangle 32"/>
          <p:cNvSpPr/>
          <p:nvPr/>
        </p:nvSpPr>
        <p:spPr>
          <a:xfrm rot="5400000">
            <a:off x="3089887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921" y="1586342"/>
                <a:ext cx="6431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16172" y="2536872"/>
            <a:ext cx="1055432" cy="11045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3708759" y="2875995"/>
            <a:ext cx="409082" cy="11536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688176" y="2537447"/>
            <a:ext cx="1055432" cy="11045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3913300" y="2875995"/>
            <a:ext cx="409082" cy="11536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150568" y="2871093"/>
            <a:ext cx="409082" cy="115361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16635" y="1513092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" name="Rounded Rectangle 51"/>
          <p:cNvSpPr/>
          <p:nvPr/>
        </p:nvSpPr>
        <p:spPr>
          <a:xfrm rot="5400000">
            <a:off x="4431052" y="1581785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1723013" y="3538629"/>
            <a:ext cx="1055432" cy="11045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08" t="28591" r="18639" b="28089"/>
          <a:stretch/>
        </p:blipFill>
        <p:spPr>
          <a:xfrm>
            <a:off x="2695017" y="3539204"/>
            <a:ext cx="1055432" cy="11045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356834" y="2874809"/>
            <a:ext cx="409082" cy="115361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561375" y="2874809"/>
            <a:ext cx="409082" cy="115361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4798643" y="2869907"/>
            <a:ext cx="409082" cy="1153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76458" y="3147411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58" y="3147411"/>
                <a:ext cx="643125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ounded Rectangle 63"/>
          <p:cNvSpPr/>
          <p:nvPr/>
        </p:nvSpPr>
        <p:spPr>
          <a:xfrm rot="5400000">
            <a:off x="5058351" y="3130629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</a:t>
            </a:r>
            <a:endParaRPr lang="en-GB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286451" y="3269661"/>
            <a:ext cx="250838" cy="288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486102" y="3041632"/>
            <a:ext cx="250838" cy="2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9934" t="34426" r="42244" b="42987"/>
          <a:stretch/>
        </p:blipFill>
        <p:spPr>
          <a:xfrm>
            <a:off x="5583948" y="3325260"/>
            <a:ext cx="250838" cy="288000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>
          <a:xfrm rot="5400000">
            <a:off x="6153720" y="3130629"/>
            <a:ext cx="930756" cy="62942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4668781" y="1508697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16635" y="1501795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68781" y="1510713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GB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16635" y="1508943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68781" y="1517861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16635" y="1508697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668781" y="1517615"/>
            <a:ext cx="2108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4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10538 0.002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1093 -0.0023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13906 0.042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4" grpId="0"/>
      <p:bldP spid="54" grpId="1"/>
      <p:bldP spid="63" grpId="0"/>
      <p:bldP spid="64" grpId="0" animBg="1"/>
      <p:bldP spid="71" grpId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64" y="1724297"/>
            <a:ext cx="80815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Jack has 534 team points and gets four more. 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Tommy has 534 team points and loses four of his.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How many team points does each person have?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Who has the most?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Can you use the &lt; and &gt; symbols to compare their points?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85" y="576031"/>
            <a:ext cx="106689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1" y="1582374"/>
            <a:ext cx="7203299" cy="2715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28" y="186320"/>
            <a:ext cx="1066892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428" y="186320"/>
            <a:ext cx="1066892" cy="981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" y="1611357"/>
            <a:ext cx="4315792" cy="326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415" y="1663611"/>
            <a:ext cx="4010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7950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and subtract multiples of 100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8" y="-20842"/>
            <a:ext cx="4998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Learning Journey – Addition and Subtraction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In this unit we will… 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971950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42213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and subtract 1s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6213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36476" y="901885"/>
            <a:ext cx="1524000" cy="1284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and subtract 3-digit and 1-digit numbers – not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60476" y="1328605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739" y="901885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 2-digit and 1-digit number –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36281" y="1755325"/>
            <a:ext cx="0" cy="5965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4281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3-digit and 1-digit numbers –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2429" y="280906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6252" y="235186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Subtract a 1-digit number from 2-digits –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24400" y="277858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6051" y="2121090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Subtract a 1-digit number from a 3-digit number –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54236" y="2704560"/>
            <a:ext cx="341815" cy="426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8187" y="3131279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and subtract 3-digit and 2-digit numbers – not crossing 100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01080" y="4441915"/>
            <a:ext cx="999320" cy="248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100400" y="4132758"/>
            <a:ext cx="1524000" cy="788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3-digit and 2-digit numbers – crossing 100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24400" y="4507233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90308" y="3867154"/>
            <a:ext cx="1524000" cy="1297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Subtract a 2-digit number from a 3-digit number – crossing 100 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09956" y="4485471"/>
            <a:ext cx="4702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4237" y="566876"/>
            <a:ext cx="670018" cy="6700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992" y="596118"/>
            <a:ext cx="670618" cy="67061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091280" y="4080513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and subtract 100s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1280" y="5460812"/>
            <a:ext cx="1524000" cy="853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Spot the pattern – making it explicit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853280" y="4933953"/>
            <a:ext cx="0" cy="526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429428" y="5896252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883832" y="5373722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Add two 2-digit numbers – crossing 10 – add ones and add tens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97679" y="5896253"/>
            <a:ext cx="661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649378" y="5360659"/>
            <a:ext cx="1524000" cy="1371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Subtract a 2-digit number from a 2-digit number – crossing 10</a:t>
            </a:r>
            <a:endParaRPr lang="en-GB" sz="1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1182" y="243840"/>
            <a:ext cx="296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Vocabulary: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3028" y="10348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addition</a:t>
            </a: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subtraction</a:t>
            </a:r>
            <a:endParaRPr lang="en-GB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column method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mental </a:t>
            </a:r>
            <a:r>
              <a:rPr lang="en-GB" sz="2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exchange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place value </a:t>
            </a:r>
            <a:r>
              <a:rPr lang="en-GB" sz="2800" dirty="0" smtClean="0">
                <a:latin typeface="Comic Sans MS" panose="030F0702030302020204" pitchFamily="66" charset="0"/>
              </a:rPr>
              <a:t>grid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833" y="2350770"/>
            <a:ext cx="6057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44" y="310399"/>
            <a:ext cx="1427798" cy="17223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5080" y="569225"/>
            <a:ext cx="5354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sweets in the shop?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434" y="1674886"/>
            <a:ext cx="1371719" cy="145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787" y="2077257"/>
            <a:ext cx="944962" cy="1054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1494447"/>
            <a:ext cx="643338" cy="908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206" y="1674886"/>
            <a:ext cx="1371719" cy="145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242" y="1674886"/>
            <a:ext cx="1371719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662" y="2098925"/>
            <a:ext cx="944962" cy="1054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771" y="1422896"/>
            <a:ext cx="944962" cy="1054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787" y="1410116"/>
            <a:ext cx="944962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754" y="2095065"/>
            <a:ext cx="944962" cy="1054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1799556"/>
            <a:ext cx="643338" cy="908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2409774"/>
            <a:ext cx="643338" cy="908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06" y="2104665"/>
            <a:ext cx="643338" cy="908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1491329"/>
            <a:ext cx="643338" cy="9089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1796438"/>
            <a:ext cx="643338" cy="9089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2406656"/>
            <a:ext cx="643338" cy="9089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4" y="2101547"/>
            <a:ext cx="643338" cy="908974"/>
          </a:xfrm>
          <a:prstGeom prst="rect">
            <a:avLst/>
          </a:prstGeom>
        </p:spPr>
      </p:pic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44764"/>
              </p:ext>
            </p:extLst>
          </p:nvPr>
        </p:nvGraphicFramePr>
        <p:xfrm>
          <a:off x="1416117" y="49784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10954" y="4688880"/>
            <a:ext cx="6840790" cy="1252322"/>
            <a:chOff x="1110954" y="4688880"/>
            <a:chExt cx="6840790" cy="1252322"/>
          </a:xfrm>
        </p:grpSpPr>
        <p:sp>
          <p:nvSpPr>
            <p:cNvPr id="32" name="Rectangle 31"/>
            <p:cNvSpPr/>
            <p:nvPr/>
          </p:nvSpPr>
          <p:spPr>
            <a:xfrm>
              <a:off x="1223077" y="468888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21477" y="5463682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095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2339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351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3419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352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281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353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12762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354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7083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355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7537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356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878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357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7186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358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72610" y="5463682"/>
              <a:ext cx="721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359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060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360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45" name="Arc 44"/>
          <p:cNvSpPr/>
          <p:nvPr/>
        </p:nvSpPr>
        <p:spPr>
          <a:xfrm>
            <a:off x="3263925" y="4463369"/>
            <a:ext cx="3012450" cy="1375060"/>
          </a:xfrm>
          <a:prstGeom prst="arc">
            <a:avLst>
              <a:gd name="adj1" fmla="val 10723193"/>
              <a:gd name="adj2" fmla="val 0"/>
            </a:avLst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467210" y="3982541"/>
                <a:ext cx="9219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5</a:t>
                </a:r>
                <a:endParaRPr lang="en-GB" sz="32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10" y="3982541"/>
                <a:ext cx="921995" cy="584775"/>
              </a:xfrm>
              <a:prstGeom prst="rect">
                <a:avLst/>
              </a:prstGeom>
              <a:blipFill>
                <a:blip r:embed="rId9"/>
                <a:stretch>
                  <a:fillRect t="-12500" r="-13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272786" y="3473062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</a:rPr>
              <a:t>358 </a:t>
            </a:r>
            <a:endParaRPr lang="en-GB" sz="36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78301" y="3473062"/>
                <a:ext cx="13356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</a:t>
                </a:r>
                <a:r>
                  <a:rPr lang="en-US" sz="3600" dirty="0" smtClean="0">
                    <a:latin typeface="Calibri" panose="020F0502020204030204" pitchFamily="34" charset="0"/>
                  </a:rPr>
                  <a:t>353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01" y="3473062"/>
                <a:ext cx="1335622" cy="646331"/>
              </a:xfrm>
              <a:prstGeom prst="rect">
                <a:avLst/>
              </a:prstGeom>
              <a:blipFill>
                <a:blip r:embed="rId10"/>
                <a:stretch>
                  <a:fillRect t="-15094" r="-12785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20393" y="3473062"/>
                <a:ext cx="9717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</a:rPr>
                  <a:t> 5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393" y="3473062"/>
                <a:ext cx="971741" cy="646331"/>
              </a:xfrm>
              <a:prstGeom prst="rect">
                <a:avLst/>
              </a:prstGeom>
              <a:blipFill>
                <a:blip r:embed="rId11"/>
                <a:stretch>
                  <a:fillRect t="-15094" r="-1886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04966" y="3380699"/>
                <a:ext cx="20970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3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966" y="3380699"/>
                <a:ext cx="2097049" cy="646331"/>
              </a:xfrm>
              <a:prstGeom prst="rect">
                <a:avLst/>
              </a:prstGeom>
              <a:blipFill>
                <a:blip r:embed="rId12"/>
                <a:stretch>
                  <a:fillRect l="-8721" t="-15094" r="-8140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4635 -0.2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8906 -0.2030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10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04843 -0.247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04062 -0.247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-123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3507 -0.2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25080" y="569225"/>
                <a:ext cx="32221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 325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</a:t>
                </a:r>
                <a:endParaRPr lang="en-GB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0" y="569225"/>
                <a:ext cx="3222164" cy="584775"/>
              </a:xfrm>
              <a:prstGeom prst="rect">
                <a:avLst/>
              </a:prstGeom>
              <a:blipFill>
                <a:blip r:embed="rId5"/>
                <a:stretch>
                  <a:fillRect l="-4915" t="-12500" r="-378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869887"/>
              </p:ext>
            </p:extLst>
          </p:nvPr>
        </p:nvGraphicFramePr>
        <p:xfrm>
          <a:off x="1416117" y="49784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306573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749941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27745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806407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44925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61454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64739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329358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020239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1435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4569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90221" y="4688880"/>
            <a:ext cx="6840790" cy="1252322"/>
            <a:chOff x="1110954" y="4688880"/>
            <a:chExt cx="6840790" cy="1252322"/>
          </a:xfrm>
        </p:grpSpPr>
        <p:sp>
          <p:nvSpPr>
            <p:cNvPr id="32" name="Rectangle 31"/>
            <p:cNvSpPr/>
            <p:nvPr/>
          </p:nvSpPr>
          <p:spPr>
            <a:xfrm>
              <a:off x="1223077" y="4688880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21477" y="5463682"/>
              <a:ext cx="6685280" cy="47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095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82339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321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3419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322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7281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323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12762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324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7083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325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97537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326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38785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327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37186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328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72610" y="5463682"/>
              <a:ext cx="721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329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00604" y="5463682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</a:rPr>
                <a:t>330</a:t>
              </a:r>
              <a:endParaRPr lang="en-GB" sz="2400" dirty="0">
                <a:latin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757237" y="3096946"/>
                <a:ext cx="20794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7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237" y="3096946"/>
                <a:ext cx="2079415" cy="646331"/>
              </a:xfrm>
              <a:prstGeom prst="rect">
                <a:avLst/>
              </a:prstGeom>
              <a:blipFill>
                <a:blip r:embed="rId6"/>
                <a:stretch>
                  <a:fillRect l="-8772" t="-14151" r="-877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875618" y="1335274"/>
            <a:ext cx="1638300" cy="17145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1660166"/>
            <a:ext cx="344902" cy="396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5277918" y="1318452"/>
            <a:ext cx="625532" cy="1764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2309948" y="1343202"/>
            <a:ext cx="1638300" cy="17145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08" t="28591" r="18639" b="28089"/>
          <a:stretch/>
        </p:blipFill>
        <p:spPr>
          <a:xfrm>
            <a:off x="3750905" y="1362677"/>
            <a:ext cx="1638300" cy="17145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5515637" y="1313177"/>
            <a:ext cx="625532" cy="1764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149988"/>
            <a:ext cx="344902" cy="396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639811"/>
            <a:ext cx="344902" cy="396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1905077"/>
            <a:ext cx="344902" cy="396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068157" y="2394899"/>
            <a:ext cx="344902" cy="396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875786" y="2196899"/>
            <a:ext cx="344902" cy="396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6879432" y="2436971"/>
            <a:ext cx="344902" cy="3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298676" y="3638995"/>
                <a:ext cx="3033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Calibri" panose="020F0502020204030204" pitchFamily="34" charset="0"/>
                  </a:rPr>
                  <a:t>325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 smtClean="0">
                    <a:latin typeface="Calibri" panose="020F0502020204030204" pitchFamily="34" charset="0"/>
                  </a:rPr>
                  <a:t> 327 </a:t>
                </a:r>
                <a:endParaRPr lang="en-GB" sz="36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676" y="3638995"/>
                <a:ext cx="3033203" cy="646331"/>
              </a:xfrm>
              <a:prstGeom prst="rect">
                <a:avLst/>
              </a:prstGeom>
              <a:blipFill>
                <a:blip r:embed="rId10"/>
                <a:stretch>
                  <a:fillRect l="-6024" t="-15094" r="-522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4476132" y="4635914"/>
            <a:ext cx="1174292" cy="1011848"/>
          </a:xfrm>
          <a:prstGeom prst="arc">
            <a:avLst>
              <a:gd name="adj1" fmla="val 10924927"/>
              <a:gd name="adj2" fmla="val 0"/>
            </a:avLst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648297" y="4110353"/>
                <a:ext cx="788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97" y="4110353"/>
                <a:ext cx="788999" cy="584775"/>
              </a:xfrm>
              <a:prstGeom prst="rect">
                <a:avLst/>
              </a:prstGeom>
              <a:blipFill>
                <a:blip r:embed="rId11"/>
                <a:stretch>
                  <a:fillRect t="-12500" r="-1860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61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34" y="746623"/>
            <a:ext cx="5312635" cy="2401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920" y="4178494"/>
            <a:ext cx="8408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On your white boards, write the calculation to show Amir has done.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____ - ____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answer to the calculation?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8.9|22.3|4.1|2.8|7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.3|12.7|6.9|12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0.6|19.5|2.6|15.1|6.2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.3|3.2|7.6|5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4.8|2.2|8.3|5.7|1.7|4|0.8|1.2|3.4|1.1|1.4|7.1|0.8|1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522d4c35-b548-4432-90ae-af4376e1c4b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50BD36-F90E-47FE-B5E4-1344C49B4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9854</TotalTime>
  <Words>349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Title slide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Rochester</cp:lastModifiedBy>
  <cp:revision>243</cp:revision>
  <cp:lastPrinted>2021-11-01T08:35:35Z</cp:lastPrinted>
  <dcterms:created xsi:type="dcterms:W3CDTF">2019-07-05T11:02:13Z</dcterms:created>
  <dcterms:modified xsi:type="dcterms:W3CDTF">2021-11-01T15:44:03Z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