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518D-D140-410F-BD6C-B37D2C90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FB50C-AF94-4D07-AAC0-8671EE85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470F5-74D0-4777-9A9A-3FC1107EB7F8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8B209-1671-4462-A457-7A97A6FB3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1FC0F-4AFF-43B0-A3D9-451C1D7A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83B65-EB02-43EA-A6D9-376016209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56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F8D0E0-44BD-4F19-B5FC-FA889F3E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948E9-1514-45FC-897D-06C9EB350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CA8B2-03C8-4D00-9DE8-50823FDBF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470F5-74D0-4777-9A9A-3FC1107EB7F8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8783E-9D94-4E59-8171-E2361CA5B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7C408-5458-4AAC-BF8E-286F3488A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83B65-EB02-43EA-A6D9-376016209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95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985FB8-043E-4540-91B2-4204F7313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9CD8A-93AF-4D8F-8DA6-6EE3217722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8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1B98FB-31A8-4CA0-95AA-1FFBE5A3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133BD0-24DE-4C2D-8900-A0C68099DB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5286AF-E2C8-493A-BE41-4AE8D36E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>
                <a:latin typeface="Comic Sans MS" panose="030F0702030302020204" pitchFamily="66" charset="0"/>
              </a:rPr>
              <a:t>Tool kit for instructional 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22924-C409-4451-BA1F-EB00B4B1EE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7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40A68F-5C42-4EBC-BB50-E89FB9EB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C28F2F-4297-4DA9-A3DD-09470C92EE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4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990F98-BA12-4F7F-8C90-0BD0FE708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GB" u="sng">
                <a:latin typeface="Comic Sans MS" panose="030F0702030302020204" pitchFamily="66" charset="0"/>
              </a:rPr>
              <a:t>5 focus writing.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C283B-4172-471F-8009-1332DD5865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6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5650CF-6A81-42E0-8911-CF70A5B6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BDCDF-0378-4222-A223-E62DAA5B6B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DB80DF-E10D-4284-9BAA-7DF348246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GB" u="sng">
                <a:latin typeface="Comic Sans MS" panose="030F0702030302020204" pitchFamily="66" charset="0"/>
              </a:rPr>
              <a:t>Tuesday 23</a:t>
            </a:r>
            <a:r>
              <a:rPr lang="en-GB" u="sng" baseline="30000">
                <a:latin typeface="Comic Sans MS" panose="030F0702030302020204" pitchFamily="66" charset="0"/>
              </a:rPr>
              <a:t>rd</a:t>
            </a:r>
            <a:r>
              <a:rPr lang="en-GB" u="sng">
                <a:latin typeface="Comic Sans MS" panose="030F0702030302020204" pitchFamily="66" charset="0"/>
              </a:rPr>
              <a:t> November.</a:t>
            </a:r>
            <a:br>
              <a:rPr lang="en-GB" u="sng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BEA63-B7E2-43B0-9C26-F98A688C4C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8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AE8FB3-8870-4270-AA9A-08F56E67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 panose="030F0702030302020204" pitchFamily="66" charset="0"/>
              </a:rPr>
              <a:t>Everyone completing the drawing.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4CE2C2-84C9-45D8-9053-830410BFF4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7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94A02A-F16F-4A4D-9CCF-F207994F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GB" u="sng">
                <a:latin typeface="Comic Sans MS" panose="030F0702030302020204" pitchFamily="66" charset="0"/>
              </a:rPr>
              <a:t>Wednesday 24</a:t>
            </a:r>
            <a:r>
              <a:rPr lang="en-GB" u="sng" baseline="30000">
                <a:latin typeface="Comic Sans MS" panose="030F0702030302020204" pitchFamily="66" charset="0"/>
              </a:rPr>
              <a:t>th</a:t>
            </a:r>
            <a:r>
              <a:rPr lang="en-GB" u="sng">
                <a:latin typeface="Comic Sans MS" panose="030F0702030302020204" pitchFamily="66" charset="0"/>
              </a:rPr>
              <a:t> November</a:t>
            </a:r>
            <a:br>
              <a:rPr lang="en-GB" u="sng">
                <a:latin typeface="Comic Sans MS" panose="030F0702030302020204" pitchFamily="66" charset="0"/>
              </a:rPr>
            </a:br>
            <a:r>
              <a:rPr lang="en-GB" u="sng">
                <a:latin typeface="Comic Sans MS" panose="030F0702030302020204" pitchFamily="66" charset="0"/>
              </a:rPr>
              <a:t>Thursday 25</a:t>
            </a:r>
            <a:r>
              <a:rPr lang="en-GB" u="sng" baseline="30000">
                <a:latin typeface="Comic Sans MS" panose="030F0702030302020204" pitchFamily="66" charset="0"/>
              </a:rPr>
              <a:t>th</a:t>
            </a:r>
            <a:r>
              <a:rPr lang="en-GB" u="sng">
                <a:latin typeface="Comic Sans MS" panose="030F0702030302020204" pitchFamily="66" charset="0"/>
              </a:rPr>
              <a:t> November..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78B69-E6E5-448A-B588-2ECAFED1DE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7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8027F7-603E-4298-B554-C6301E58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GB" u="sng">
                <a:latin typeface="Comic Sans MS" panose="030F0702030302020204" pitchFamily="66" charset="0"/>
              </a:rPr>
              <a:t>Friday 26</a:t>
            </a:r>
            <a:r>
              <a:rPr lang="en-GB" u="sng" baseline="30000">
                <a:latin typeface="Comic Sans MS" panose="030F0702030302020204" pitchFamily="66" charset="0"/>
              </a:rPr>
              <a:t>th</a:t>
            </a:r>
            <a:r>
              <a:rPr lang="en-GB" u="sng">
                <a:latin typeface="Comic Sans MS" panose="030F0702030302020204" pitchFamily="66" charset="0"/>
              </a:rPr>
              <a:t> November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4D083-C65D-4472-9E0A-65281B9DCF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0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B54DEB-8504-4C2C-86AB-97D5ED7F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5E5E9-BAD9-48AD-956C-6FCAD9B584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   </vt:lpstr>
      <vt:lpstr> 5 focus writing.</vt:lpstr>
      <vt:lpstr>PowerPoint Presentation</vt:lpstr>
      <vt:lpstr> Tuesday 23rd November. </vt:lpstr>
      <vt:lpstr>Everyone completing the drawing.</vt:lpstr>
      <vt:lpstr> Wednesday 24th November Thursday 25th November..</vt:lpstr>
      <vt:lpstr> Friday 26th November</vt:lpstr>
      <vt:lpstr>PowerPoint Presentation</vt:lpstr>
      <vt:lpstr>PowerPoint Presentation</vt:lpstr>
      <vt:lpstr>Tool kit for instructional writing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Wall</dc:creator>
  <cp:lastModifiedBy>Hayley Wall</cp:lastModifiedBy>
  <cp:revision>1</cp:revision>
  <dcterms:created xsi:type="dcterms:W3CDTF">2021-11-16T11:18:01Z</dcterms:created>
  <dcterms:modified xsi:type="dcterms:W3CDTF">2021-11-16T11:18:01Z</dcterms:modified>
</cp:coreProperties>
</file>