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6a5f3c56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6a5f3c56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6a5f3c56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6a5f3c56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68adb746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68adb746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5bd34fb1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5bd34fb1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0c4cc01c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0c4cc01c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0c4cc01c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0c4cc01c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0c4cc01c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0c4cc01c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0c4cc01c7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0c4cc01c7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0c4cc01c7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0c4cc01c7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68adb746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68adb746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68d05a9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68d05a9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0c4cc01c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50c4cc01c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vereading4kids.co.uk/extract/2366/Young-Bond-Silverfin-by-Charlie-Higso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9836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Silverfin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Chapter One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/>
              <a:t>To ‘his heart sank</a:t>
            </a:r>
            <a:r>
              <a:rPr lang="en-GB" sz="900" dirty="0" smtClean="0"/>
              <a:t>’ – Lots to read, so read together</a:t>
            </a:r>
            <a:br>
              <a:rPr lang="en-GB" sz="900" dirty="0" smtClean="0"/>
            </a:br>
            <a:endParaRPr sz="9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 dirty="0">
                <a:solidFill>
                  <a:schemeClr val="hlink"/>
                </a:solidFill>
                <a:hlinkClick r:id="rId3"/>
              </a:rPr>
              <a:t>https://www.lovereading4kids.co.uk/extract/2366/Young-Bond-Silverfin-by-Charlie-Higson.html</a:t>
            </a:r>
            <a:endParaRPr sz="900" dirty="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4994" y="574779"/>
            <a:ext cx="1488825" cy="22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Page 4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How did Loch Silverfin get its name?</a:t>
            </a:r>
            <a:endParaRPr sz="2400">
              <a:solidFill>
                <a:srgbClr val="3D464D"/>
              </a:solidFill>
            </a:endParaRPr>
          </a:p>
        </p:txBody>
      </p:sp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1161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the paragraph beginning ‘</a:t>
            </a:r>
            <a:r>
              <a:rPr lang="en-GB" sz="2400" i="1">
                <a:solidFill>
                  <a:srgbClr val="3D464D"/>
                </a:solidFill>
              </a:rPr>
              <a:t>He skirted round the water’s edge’.</a:t>
            </a:r>
            <a:endParaRPr sz="2400" i="1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Find and copy three words that show that the loch is dangerous.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123" name="Google Shape;12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1161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311700" y="11102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3D464D"/>
                </a:solidFill>
              </a:rPr>
              <a:t>Look at Page 7</a:t>
            </a:r>
            <a:endParaRPr sz="30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3D464D"/>
                </a:solidFill>
              </a:rPr>
              <a:t>What makes the boy believe he might have caught the legendary Silverfin?</a:t>
            </a:r>
            <a:endParaRPr sz="30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3D464D"/>
                </a:solidFill>
              </a:rPr>
              <a:t>Find as much evidence as you can.</a:t>
            </a:r>
            <a:endParaRPr sz="3000">
              <a:solidFill>
                <a:srgbClr val="3D464D"/>
              </a:solidFill>
            </a:endParaRPr>
          </a:p>
        </p:txBody>
      </p:sp>
      <p:pic>
        <p:nvPicPr>
          <p:cNvPr id="130" name="Google Shape;13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3124" y="-590876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Solo Work</a:t>
            </a:r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i="1">
                <a:solidFill>
                  <a:srgbClr val="3D464D"/>
                </a:solidFill>
              </a:rPr>
              <a:t>‘His heart sank’</a:t>
            </a:r>
            <a:endParaRPr sz="2400" i="1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i="1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Predict why the boy’s heart sank.</a:t>
            </a:r>
            <a:endParaRPr sz="2400">
              <a:solidFill>
                <a:srgbClr val="3D464D"/>
              </a:solidFill>
            </a:endParaRPr>
          </a:p>
        </p:txBody>
      </p:sp>
      <p:pic>
        <p:nvPicPr>
          <p:cNvPr id="137" name="Google Shape;13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8474" y="84499"/>
            <a:ext cx="2006704" cy="2006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Quick Start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was hung on the fence?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Why is the boy there?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does the boy have to eat?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is the name of the lake?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type of fish is the silverfin?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bait does the boy try to use last?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Vocabulary Check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 b="1" u="sng"/>
              <a:t>trespassers</a:t>
            </a:r>
            <a:r>
              <a:rPr lang="en-GB" sz="2400"/>
              <a:t> will be shot </a:t>
            </a:r>
            <a:endParaRPr sz="2400" b="1" u="sng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he’d  </a:t>
            </a:r>
            <a:r>
              <a:rPr lang="en-GB" sz="2400" b="1" u="sng"/>
              <a:t>reluctantly</a:t>
            </a:r>
            <a:r>
              <a:rPr lang="en-GB" sz="2400"/>
              <a:t> gone home </a:t>
            </a:r>
            <a:endParaRPr sz="2400" b="1" u="sng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pieces of </a:t>
            </a:r>
            <a:r>
              <a:rPr lang="en-GB" sz="2400" b="1" u="sng"/>
              <a:t>turf</a:t>
            </a:r>
            <a:r>
              <a:rPr lang="en-GB" sz="2400"/>
              <a:t>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it wriggled </a:t>
            </a:r>
            <a:r>
              <a:rPr lang="en-GB" sz="2400" b="1" u="sng"/>
              <a:t>enticingly</a:t>
            </a:r>
            <a:endParaRPr sz="2400" b="1" u="sn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Page 1 </a:t>
            </a: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How did the boy know someone had been there since he was last there?</a:t>
            </a: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Page 2.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Find three things that show the boy does not want to be caught.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Page 2.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Approximately what time is it?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1161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Page 3</a:t>
            </a:r>
            <a:endParaRPr sz="2400">
              <a:solidFill>
                <a:srgbClr val="3D464D"/>
              </a:solidFill>
            </a:endParaRPr>
          </a:p>
          <a:p>
            <a:pPr marL="457200" lvl="0" indent="-381000" algn="ctr" rtl="0">
              <a:spcBef>
                <a:spcPts val="1600"/>
              </a:spcBef>
              <a:spcAft>
                <a:spcPts val="0"/>
              </a:spcAft>
              <a:buClr>
                <a:srgbClr val="3D464D"/>
              </a:buClr>
              <a:buSzPts val="2400"/>
              <a:buAutoNum type="arabicPeriod"/>
            </a:pPr>
            <a:r>
              <a:rPr lang="en-GB" sz="2400">
                <a:solidFill>
                  <a:srgbClr val="3D464D"/>
                </a:solidFill>
              </a:rPr>
              <a:t>How long ago was the fence put up?</a:t>
            </a:r>
            <a:endParaRPr sz="2400">
              <a:solidFill>
                <a:srgbClr val="3D464D"/>
              </a:solidFill>
            </a:endParaRPr>
          </a:p>
          <a:p>
            <a:pPr marL="457200" lvl="0" indent="-381000" algn="ctr" rtl="0">
              <a:spcBef>
                <a:spcPts val="0"/>
              </a:spcBef>
              <a:spcAft>
                <a:spcPts val="0"/>
              </a:spcAft>
              <a:buClr>
                <a:srgbClr val="3D464D"/>
              </a:buClr>
              <a:buSzPts val="2400"/>
              <a:buAutoNum type="arabicPeriod"/>
            </a:pPr>
            <a:r>
              <a:rPr lang="en-GB" sz="2400">
                <a:solidFill>
                  <a:srgbClr val="3D464D"/>
                </a:solidFill>
              </a:rPr>
              <a:t>What did the boy do with his leftover food?</a:t>
            </a:r>
            <a:endParaRPr sz="2400">
              <a:solidFill>
                <a:srgbClr val="3D464D"/>
              </a:solidFill>
            </a:endParaRPr>
          </a:p>
          <a:p>
            <a:pPr marL="457200" lvl="0" indent="-381000" algn="ctr" rtl="0">
              <a:spcBef>
                <a:spcPts val="0"/>
              </a:spcBef>
              <a:spcAft>
                <a:spcPts val="0"/>
              </a:spcAft>
              <a:buClr>
                <a:srgbClr val="3D464D"/>
              </a:buClr>
              <a:buSzPts val="2400"/>
              <a:buAutoNum type="arabicPeriod"/>
            </a:pPr>
            <a:r>
              <a:rPr lang="en-GB" sz="2400">
                <a:solidFill>
                  <a:srgbClr val="3D464D"/>
                </a:solidFill>
              </a:rPr>
              <a:t>How had the boy hidden his holes?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1161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the paragraph beginning ‘before he’d died’.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Partner A: Why does the boy want to go fishing?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Partner B: How did the boy’s father die?</a:t>
            </a:r>
            <a:endParaRPr sz="2400">
              <a:solidFill>
                <a:srgbClr val="3D464D"/>
              </a:solidFill>
            </a:endParaRPr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102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3D464D"/>
                </a:solidFill>
              </a:rPr>
              <a:t>Look at the final four sentences of the extract.</a:t>
            </a:r>
            <a:endParaRPr sz="30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3D464D"/>
                </a:solidFill>
              </a:rPr>
              <a:t>What do you think is behind the reader?</a:t>
            </a:r>
            <a:endParaRPr sz="30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3D464D"/>
                </a:solidFill>
              </a:rPr>
              <a:t/>
            </a:r>
            <a:br>
              <a:rPr lang="en-GB" sz="3000">
                <a:solidFill>
                  <a:srgbClr val="3D464D"/>
                </a:solidFill>
              </a:rPr>
            </a:br>
            <a:r>
              <a:rPr lang="en-GB" sz="3000">
                <a:solidFill>
                  <a:srgbClr val="3D464D"/>
                </a:solidFill>
              </a:rPr>
              <a:t>Why do you think this?</a:t>
            </a:r>
            <a:endParaRPr sz="3000">
              <a:solidFill>
                <a:srgbClr val="3D464D"/>
              </a:solidFill>
            </a:endParaRPr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3124" y="-590876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On-screen Show (16:9)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Simple Light</vt:lpstr>
      <vt:lpstr>Silverfin  Chapter One To ‘his heart sank’ – Lots to read, so read together  https://www.lovereading4kids.co.uk/extract/2366/Young-Bond-Silverfin-by-Charlie-Higson.html</vt:lpstr>
      <vt:lpstr>Quick Start</vt:lpstr>
      <vt:lpstr>Vocabulary Check</vt:lpstr>
      <vt:lpstr>Individual Thinking</vt:lpstr>
      <vt:lpstr>Partnered Talk</vt:lpstr>
      <vt:lpstr>Individual Thinking</vt:lpstr>
      <vt:lpstr>Individual Thinking</vt:lpstr>
      <vt:lpstr>Partnered Talk</vt:lpstr>
      <vt:lpstr>Partnered Talk</vt:lpstr>
      <vt:lpstr>Individual Thinking</vt:lpstr>
      <vt:lpstr>Individual Thinking</vt:lpstr>
      <vt:lpstr>Partnered Talk</vt:lpstr>
      <vt:lpstr>Solo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Silverfin  Chapter One To ‘his heart sank’ https://www.lovereading4kids.co.uk/extract/2366/Young-Bond-Silverfin-by-Charlie-Higson.html</dc:title>
  <dc:creator>Beth McPherson</dc:creator>
  <cp:lastModifiedBy>Beth McPherson</cp:lastModifiedBy>
  <cp:revision>2</cp:revision>
  <dcterms:modified xsi:type="dcterms:W3CDTF">2022-01-07T09:19:04Z</dcterms:modified>
</cp:coreProperties>
</file>