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Thursday 20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January 2022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write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a recount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(COLD WRITE).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Today you are going to write a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recount.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This is going to be a COLD WRITE, which means you are going to do it independently without helping each other.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492" y="634050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is a recount?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 recount is a piece of writing that retells an event or experience. 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563" y="489449"/>
            <a:ext cx="1742123" cy="174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4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could our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recount could be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about?</a:t>
            </a: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Let’s collect some ideas.</a:t>
            </a: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Here are some examples:</a:t>
            </a: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My day out.</a:t>
            </a: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My trip to the woods.</a:t>
            </a: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My first day at beavers</a:t>
            </a: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6547" y="647113"/>
            <a:ext cx="1737511" cy="174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2926" y="634050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Remember to include the correct punctuation. </a:t>
            </a: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When you have finished, read through your work carefully and check that it makes sense.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 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3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6</cp:revision>
  <dcterms:created xsi:type="dcterms:W3CDTF">2021-09-04T12:09:25Z</dcterms:created>
  <dcterms:modified xsi:type="dcterms:W3CDTF">2022-01-15T12:05:14Z</dcterms:modified>
</cp:coreProperties>
</file>