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E4B4"/>
    <a:srgbClr val="2BC5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15/01/2022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282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15/01/2022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97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15/01/2022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023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15/01/2022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088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15/01/2022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01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15/01/2022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65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15/01/2022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78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15/01/2022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38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15/01/2022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42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15/01/2022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512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15/01/2022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57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6A4E8-0EEF-43D9-AE8A-2C241B873393}" type="datetimeFigureOut">
              <a:rPr lang="en-GB" smtClean="0"/>
              <a:t>15/01/2022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276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4"/>
            <a:ext cx="9144000" cy="4610686"/>
          </a:xfrm>
        </p:spPr>
        <p:txBody>
          <a:bodyPr/>
          <a:lstStyle/>
          <a:p>
            <a:pPr algn="l"/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Thursday 20</a:t>
            </a:r>
            <a:r>
              <a:rPr lang="en-GB" sz="6000" u="sng" baseline="30000" dirty="0" smtClean="0">
                <a:latin typeface="My Happy Ending" pitchFamily="2" charset="0"/>
                <a:ea typeface="My Happy Ending" pitchFamily="2" charset="0"/>
              </a:rPr>
              <a:t>th</a:t>
            </a:r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 January 2022</a:t>
            </a:r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u="sng" dirty="0">
                <a:latin typeface="My Happy Ending" pitchFamily="2" charset="0"/>
                <a:ea typeface="My Happy Ending" pitchFamily="2" charset="0"/>
              </a:rPr>
              <a:t>LO: To write </a:t>
            </a:r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a recount </a:t>
            </a:r>
            <a:r>
              <a:rPr lang="en-GB" sz="6000" u="sng" dirty="0">
                <a:latin typeface="My Happy Ending" pitchFamily="2" charset="0"/>
                <a:ea typeface="My Happy Ending" pitchFamily="2" charset="0"/>
              </a:rPr>
              <a:t>(COLD WRITE).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935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3"/>
            <a:ext cx="9144000" cy="5430129"/>
          </a:xfrm>
        </p:spPr>
        <p:txBody>
          <a:bodyPr>
            <a:normAutofit/>
          </a:bodyPr>
          <a:lstStyle/>
          <a:p>
            <a:pPr algn="l"/>
            <a:r>
              <a:rPr lang="en-GB" sz="6000" dirty="0">
                <a:latin typeface="My Happy Ending" pitchFamily="2" charset="0"/>
                <a:ea typeface="My Happy Ending" pitchFamily="2" charset="0"/>
              </a:rPr>
              <a:t>Today you are going to write a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recount.</a:t>
            </a: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dirty="0">
                <a:latin typeface="My Happy Ending" pitchFamily="2" charset="0"/>
                <a:ea typeface="My Happy Ending" pitchFamily="2" charset="0"/>
              </a:rPr>
              <a:t>This is going to be a COLD WRITE, which means you are going to do it independently without helping each other.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77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0492" y="634050"/>
            <a:ext cx="9144000" cy="5430129"/>
          </a:xfrm>
        </p:spPr>
        <p:txBody>
          <a:bodyPr>
            <a:normAutofit/>
          </a:bodyPr>
          <a:lstStyle/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What is a recount?</a:t>
            </a: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A recount is a piece of writing that retells an event or experience. 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6563" y="489449"/>
            <a:ext cx="1742123" cy="1742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141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3"/>
            <a:ext cx="9144000" cy="5430129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What could our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recount could be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about?</a:t>
            </a:r>
          </a:p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Let’s collect some ideas.</a:t>
            </a:r>
            <a:endParaRPr lang="en-GB" sz="60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Here are some examples:</a:t>
            </a:r>
          </a:p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My day out.</a:t>
            </a:r>
          </a:p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My trip to the woods.</a:t>
            </a:r>
          </a:p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My first day at beavers</a:t>
            </a:r>
            <a:endParaRPr lang="en-GB" sz="60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6547" y="647113"/>
            <a:ext cx="1737511" cy="1743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91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2926" y="634050"/>
            <a:ext cx="9144000" cy="5430129"/>
          </a:xfrm>
        </p:spPr>
        <p:txBody>
          <a:bodyPr>
            <a:normAutofit/>
          </a:bodyPr>
          <a:lstStyle/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Remember to include the correct punctuation. </a:t>
            </a:r>
          </a:p>
          <a:p>
            <a:pPr algn="l"/>
            <a:endParaRPr lang="en-GB" sz="60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When you have finished, read through your work carefully and check that it makes sense.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 </a:t>
            </a: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830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122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My Happy Ending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Hamilton</dc:creator>
  <cp:lastModifiedBy>Deborah Hamilton</cp:lastModifiedBy>
  <cp:revision>6</cp:revision>
  <dcterms:created xsi:type="dcterms:W3CDTF">2021-09-04T12:09:25Z</dcterms:created>
  <dcterms:modified xsi:type="dcterms:W3CDTF">2022-01-15T12:05:14Z</dcterms:modified>
</cp:coreProperties>
</file>