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5" r:id="rId4"/>
    <p:sldId id="286" r:id="rId5"/>
    <p:sldId id="287" r:id="rId6"/>
    <p:sldId id="288" r:id="rId7"/>
    <p:sldId id="29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E4B4"/>
    <a:srgbClr val="2BC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28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97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02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08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1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5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8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38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42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51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A4E8-0EEF-43D9-AE8A-2C241B873393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27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4"/>
            <a:ext cx="9144000" cy="4610686"/>
          </a:xfrm>
        </p:spPr>
        <p:txBody>
          <a:bodyPr>
            <a:normAutofit/>
          </a:bodyPr>
          <a:lstStyle/>
          <a:p>
            <a:pPr algn="l"/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Tuesday 18</a:t>
            </a:r>
            <a:r>
              <a:rPr lang="en-GB" sz="6000" u="sng" baseline="30000" dirty="0" smtClean="0">
                <a:latin typeface="My Happy Ending" pitchFamily="2" charset="0"/>
                <a:ea typeface="My Happy Ending" pitchFamily="2" charset="0"/>
              </a:rPr>
              <a:t>th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 January 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2022</a:t>
            </a: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LO: To write a finding tale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93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10062754" cy="5430129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Today, we are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continuing with writing our finding tale.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What do we need to remember?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Let’s check if we have remembered everything… 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1511" y="264482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211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10062754" cy="5430129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Remember to magpie from the original text as much as you like.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0" y="2628900"/>
            <a:ext cx="5312618" cy="2975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91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5138057" cy="5430129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Also remember to include some or all of the features in the suspense toolkit.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7356" y="814852"/>
            <a:ext cx="5250554" cy="472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16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10676708" cy="5430129"/>
          </a:xfrm>
        </p:spPr>
        <p:txBody>
          <a:bodyPr>
            <a:normAutofit fontScale="925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Lastly, refer to your plan to help keep your story on track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Today we are just going to write the next 2 paragraphs. We will do a shared write in school based on my plan, and then you will go ahead with your own writing.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 smtClean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611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0047" y="425045"/>
            <a:ext cx="10676708" cy="5430129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4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For </a:t>
            </a:r>
            <a:r>
              <a:rPr lang="en-GB" sz="4000" dirty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those of you working from home, </a:t>
            </a:r>
            <a:r>
              <a:rPr lang="en-GB" sz="4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here are the next </a:t>
            </a:r>
            <a:r>
              <a:rPr lang="en-GB" sz="4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two paragraphs from the </a:t>
            </a:r>
            <a:r>
              <a:rPr lang="en-GB" sz="4000" dirty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original </a:t>
            </a:r>
            <a:r>
              <a:rPr lang="en-GB" sz="4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text.  </a:t>
            </a:r>
            <a:endParaRPr lang="en-GB" sz="4000" dirty="0" smtClean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6390" y="1791536"/>
            <a:ext cx="8167669" cy="433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140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10676708" cy="5430129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As you write, remember to keep reading what you have written to </a:t>
            </a:r>
            <a:r>
              <a:rPr lang="en-GB" sz="600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check it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makes sense. Also check your spelling and punctuation.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I am sure you will remember to use your neatest handwriting too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en-GB" sz="6000" dirty="0" smtClean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5434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172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My Happy Ending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Hamilton</dc:creator>
  <cp:lastModifiedBy>Deborah Hamilton</cp:lastModifiedBy>
  <cp:revision>124</cp:revision>
  <dcterms:created xsi:type="dcterms:W3CDTF">2021-09-04T12:09:25Z</dcterms:created>
  <dcterms:modified xsi:type="dcterms:W3CDTF">2022-01-10T18:16:58Z</dcterms:modified>
</cp:coreProperties>
</file>