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5" r:id="rId2"/>
    <p:sldId id="340" r:id="rId3"/>
    <p:sldId id="336" r:id="rId4"/>
    <p:sldId id="338" r:id="rId5"/>
    <p:sldId id="339" r:id="rId6"/>
    <p:sldId id="308" r:id="rId7"/>
    <p:sldId id="298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34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14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daily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0284-097A-4D46-BF87-55CFA144A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0"/>
            <a:ext cx="7911548" cy="2387600"/>
          </a:xfrm>
        </p:spPr>
        <p:txBody>
          <a:bodyPr/>
          <a:lstStyle/>
          <a:p>
            <a:pPr algn="l"/>
            <a:r>
              <a:rPr lang="en-GB" sz="2800" u="sng" dirty="0"/>
              <a:t>16.01.21</a:t>
            </a:r>
            <a:br>
              <a:rPr lang="en-GB" sz="2800" u="sng" dirty="0"/>
            </a:br>
            <a:r>
              <a:rPr lang="en-GB" sz="2800" u="sng" dirty="0"/>
              <a:t>LO: Converting decimals to fractions</a:t>
            </a:r>
            <a:br>
              <a:rPr lang="en-GB" dirty="0"/>
            </a:br>
            <a:r>
              <a:rPr lang="en-GB" dirty="0"/>
              <a:t>					Year 6 Maths</a:t>
            </a:r>
          </a:p>
        </p:txBody>
      </p:sp>
      <p:pic>
        <p:nvPicPr>
          <p:cNvPr id="1028" name="Picture 4" descr="All Souls C of E Primary School - Maths">
            <a:extLst>
              <a:ext uri="{FF2B5EF4-FFF2-40B4-BE49-F238E27FC236}">
                <a16:creationId xmlns:a16="http://schemas.microsoft.com/office/drawing/2014/main" id="{4E30CA1B-B7FF-4A8C-8AF9-37611E8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" y="2387600"/>
            <a:ext cx="7911548" cy="445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D4D6-4A3E-4353-8D79-04237666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P50 TYM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F8A30-E7E4-4F73-9C3E-A1F9B4A1F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9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975BF-88D9-409C-8027-E3D60B70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86" y="980661"/>
            <a:ext cx="7520955" cy="481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6A088-15D8-4752-86B7-754A666229A1}"/>
              </a:ext>
            </a:extLst>
          </p:cNvPr>
          <p:cNvSpPr txBox="1"/>
          <p:nvPr/>
        </p:nvSpPr>
        <p:spPr>
          <a:xfrm>
            <a:off x="874643" y="25179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Daily 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3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1CA16-5E25-4F2B-AB7B-577C36BDB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2" y="0"/>
            <a:ext cx="91702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4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01314-C6A0-4B9A-B3D6-7D384EF49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913" y="0"/>
            <a:ext cx="11343861" cy="70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E9958-36CB-4CDA-9336-B994EF61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 What number is represented in the place value                                                         	chart? Write it in words and numerals.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	What fraction is represented on the bar 	model? Can you write it as a decimal?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What is the value of the digit 5?  46.9</a:t>
            </a:r>
            <a:r>
              <a:rPr lang="en-GB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45136" y="463507"/>
          <a:ext cx="5736212" cy="1749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053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620699" y="137271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5" y="1005223"/>
            <a:ext cx="516817" cy="5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005223"/>
            <a:ext cx="505770" cy="493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56" y="1005223"/>
            <a:ext cx="516817" cy="5040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3620699" y="85170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9" y="1005223"/>
            <a:ext cx="505770" cy="493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489707"/>
            <a:ext cx="505770" cy="493312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239533" y="366402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3118460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79926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15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348950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35676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93180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369047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00129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879376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007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702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736C62-7FC1-473C-9B45-D38738FD8159}"/>
              </a:ext>
            </a:extLst>
          </p:cNvPr>
          <p:cNvSpPr txBox="1"/>
          <p:nvPr/>
        </p:nvSpPr>
        <p:spPr>
          <a:xfrm>
            <a:off x="845136" y="0"/>
            <a:ext cx="573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Ravie" panose="04040805050809020602" pitchFamily="82" charset="0"/>
              </a:rPr>
              <a:t>Let’s warm up …</a:t>
            </a:r>
          </a:p>
        </p:txBody>
      </p:sp>
    </p:spTree>
    <p:extLst>
      <p:ext uri="{BB962C8B-B14F-4D97-AF65-F5344CB8AC3E}">
        <p14:creationId xmlns:p14="http://schemas.microsoft.com/office/powerpoint/2010/main" val="212954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 What number is represented in the place value                                                         	chart? Write it in words and numerals.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What fraction is represented on the bar 	model? Can you write it as a decimal?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What is the value of the digit 5?  46.9</a:t>
            </a:r>
            <a:r>
              <a:rPr lang="en-GB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45136" y="463507"/>
          <a:ext cx="5736212" cy="1749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053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1434053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</a:tblGrid>
              <a:tr h="56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tth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hth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593541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620699" y="137271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5" y="1005223"/>
            <a:ext cx="516817" cy="5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005223"/>
            <a:ext cx="505770" cy="493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56" y="1005223"/>
            <a:ext cx="516817" cy="5040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D8F874E-15F3-4877-BD99-BDB18DD79F87}"/>
              </a:ext>
            </a:extLst>
          </p:cNvPr>
          <p:cNvSpPr/>
          <p:nvPr/>
        </p:nvSpPr>
        <p:spPr>
          <a:xfrm>
            <a:off x="3620699" y="85170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9" y="1005223"/>
            <a:ext cx="505770" cy="493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489707"/>
            <a:ext cx="505770" cy="493312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239533" y="366402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3118460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79926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15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348950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356766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93180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369047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00129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879376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007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7027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97706" y="3091270"/>
            <a:ext cx="181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0.32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0699" y="3091270"/>
            <a:ext cx="382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thirty-two hundredths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14454" y="4460120"/>
                <a:ext cx="918287" cy="76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4" y="4460120"/>
                <a:ext cx="918287" cy="7660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35533" y="4605947"/>
            <a:ext cx="91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0.9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6406" y="5651423"/>
            <a:ext cx="320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 hundredths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9|9.9|4.3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147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Calibri</vt:lpstr>
      <vt:lpstr>Cambria Math</vt:lpstr>
      <vt:lpstr>Ravie</vt:lpstr>
      <vt:lpstr>Office Theme</vt:lpstr>
      <vt:lpstr>16.01.21 LO: Converting decimals to fractions      Year 6 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P50 TYM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Margaret Mckenna</cp:lastModifiedBy>
  <cp:revision>26</cp:revision>
  <dcterms:created xsi:type="dcterms:W3CDTF">2019-07-05T11:02:13Z</dcterms:created>
  <dcterms:modified xsi:type="dcterms:W3CDTF">2021-03-14T21:44:15Z</dcterms:modified>
</cp:coreProperties>
</file>