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1" r:id="rId3"/>
    <p:sldId id="257" r:id="rId4"/>
    <p:sldId id="258" r:id="rId5"/>
    <p:sldId id="259" r:id="rId6"/>
    <p:sldId id="260" r:id="rId7"/>
    <p:sldId id="262" r:id="rId8"/>
    <p:sldId id="263" r:id="rId9"/>
    <p:sldId id="264" r:id="rId10"/>
    <p:sldId id="265" r:id="rId11"/>
    <p:sldId id="266" r:id="rId12"/>
    <p:sldId id="261" r:id="rId13"/>
    <p:sldId id="267" r:id="rId14"/>
    <p:sldId id="268" r:id="rId15"/>
    <p:sldId id="269" r:id="rId16"/>
    <p:sldId id="270" r:id="rId17"/>
    <p:sldId id="273"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0"/>
            <a:ext cx="752475"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innerShdw blurRad="63500" dist="50800" dir="18900000">
                  <a:prstClr val="black">
                    <a:alpha val="50000"/>
                  </a:prstClr>
                </a:innerShdw>
              </a:effectLst>
            </a:endParaRPr>
          </a:p>
        </p:txBody>
      </p:sp>
      <p:sp>
        <p:nvSpPr>
          <p:cNvPr id="2" name="Title 1"/>
          <p:cNvSpPr>
            <a:spLocks noGrp="1"/>
          </p:cNvSpPr>
          <p:nvPr>
            <p:ph type="ctrTitle"/>
          </p:nvPr>
        </p:nvSpPr>
        <p:spPr>
          <a:xfrm>
            <a:off x="1216152" y="1267485"/>
            <a:ext cx="7235981" cy="5133316"/>
          </a:xfrm>
        </p:spPr>
        <p:txBody>
          <a:bodyPr/>
          <a:lstStyle>
            <a:lvl1pPr>
              <a:defRPr sz="11500"/>
            </a:lvl1pPr>
          </a:lstStyle>
          <a:p>
            <a:r>
              <a:rPr lang="en-US" smtClean="0"/>
              <a:t>Click to edit Master title style</a:t>
            </a:r>
            <a:endParaRPr lang="en-US" dirty="0"/>
          </a:p>
        </p:txBody>
      </p:sp>
      <p:sp>
        <p:nvSpPr>
          <p:cNvPr id="3" name="Subtitle 2"/>
          <p:cNvSpPr>
            <a:spLocks noGrp="1"/>
          </p:cNvSpPr>
          <p:nvPr>
            <p:ph type="subTitle" idx="1"/>
          </p:nvPr>
        </p:nvSpPr>
        <p:spPr>
          <a:xfrm>
            <a:off x="1216151" y="201702"/>
            <a:ext cx="6189583" cy="949569"/>
          </a:xfrm>
        </p:spPr>
        <p:txBody>
          <a:bodyPr>
            <a:normAutofit/>
          </a:bodyPr>
          <a:lstStyle>
            <a:lvl1pPr marL="0" indent="0" algn="r">
              <a:buNone/>
              <a:defRPr sz="2400">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C367C5A-F99E-4E6D-B6D9-5218EFB9382C}" type="datetimeFigureOut">
              <a:rPr lang="en-GB" smtClean="0"/>
              <a:t>07/01/2022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8150469" y="236415"/>
            <a:ext cx="785301" cy="365125"/>
          </a:xfrm>
        </p:spPr>
        <p:txBody>
          <a:bodyPr/>
          <a:lstStyle>
            <a:lvl1pPr>
              <a:defRPr sz="1400"/>
            </a:lvl1pPr>
          </a:lstStyle>
          <a:p>
            <a:fld id="{57B93B86-6356-4F3C-87BA-82C36B5FFAFE}" type="slidenum">
              <a:rPr lang="en-GB" smtClean="0"/>
              <a:t>‹#›</a:t>
            </a:fld>
            <a:endParaRPr lang="en-GB" dirty="0"/>
          </a:p>
        </p:txBody>
      </p:sp>
      <p:grpSp>
        <p:nvGrpSpPr>
          <p:cNvPr id="7" name="Group 6"/>
          <p:cNvGrpSpPr/>
          <p:nvPr/>
        </p:nvGrpSpPr>
        <p:grpSpPr>
          <a:xfrm>
            <a:off x="7467600" y="209550"/>
            <a:ext cx="657226" cy="431800"/>
            <a:chOff x="7467600" y="209550"/>
            <a:chExt cx="657226" cy="431800"/>
          </a:xfrm>
          <a:solidFill>
            <a:schemeClr val="tx2">
              <a:lumMod val="60000"/>
              <a:lumOff val="40000"/>
            </a:schemeClr>
          </a:solidFill>
        </p:grpSpPr>
        <p:sp>
          <p:nvSpPr>
            <p:cNvPr id="8" name="Freeform 5"/>
            <p:cNvSpPr>
              <a:spLocks/>
            </p:cNvSpPr>
            <p:nvPr/>
          </p:nvSpPr>
          <p:spPr bwMode="auto">
            <a:xfrm>
              <a:off x="7467600"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5"/>
            <p:cNvSpPr>
              <a:spLocks/>
            </p:cNvSpPr>
            <p:nvPr/>
          </p:nvSpPr>
          <p:spPr bwMode="auto">
            <a:xfrm>
              <a:off x="7677151"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5"/>
            <p:cNvSpPr>
              <a:spLocks/>
            </p:cNvSpPr>
            <p:nvPr/>
          </p:nvSpPr>
          <p:spPr bwMode="auto">
            <a:xfrm>
              <a:off x="7881939"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1"/>
                                        </p:tgtEl>
                                      </p:cBhvr>
                                    </p:animEffect>
                                    <p:set>
                                      <p:cBhvr>
                                        <p:cTn id="7" dur="1" fill="hold">
                                          <p:stCondLst>
                                            <p:cond delay="1999"/>
                                          </p:stCondLst>
                                        </p:cTn>
                                        <p:tgtEl>
                                          <p:spTgt spid="11"/>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367C5A-F99E-4E6D-B6D9-5218EFB9382C}" type="datetimeFigureOut">
              <a:rPr lang="en-GB" smtClean="0"/>
              <a:t>07/01/2022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7B93B86-6356-4F3C-87BA-82C36B5FFAFE}" type="slidenum">
              <a:rPr lang="en-GB" smtClean="0"/>
              <a:t>‹#›</a:t>
            </a:fld>
            <a:endParaRPr lang="en-GB"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367C5A-F99E-4E6D-B6D9-5218EFB9382C}" type="datetimeFigureOut">
              <a:rPr lang="en-GB" smtClean="0"/>
              <a:t>07/01/2022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7B93B86-6356-4F3C-87BA-82C36B5FFAFE}" type="slidenum">
              <a:rPr lang="en-GB" smtClean="0"/>
              <a:t>‹#›</a:t>
            </a:fld>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smtClean="0"/>
              <a:t>Click to edit Master title style</a:t>
            </a:r>
            <a:endParaRPr lang="en-US" dirty="0"/>
          </a:p>
        </p:txBody>
      </p:sp>
      <p:sp>
        <p:nvSpPr>
          <p:cNvPr id="3" name="Content Placeholder 2"/>
          <p:cNvSpPr>
            <a:spLocks noGrp="1"/>
          </p:cNvSpPr>
          <p:nvPr>
            <p:ph idx="1"/>
          </p:nvPr>
        </p:nvSpPr>
        <p:spPr>
          <a:xfrm>
            <a:off x="1219200" y="838200"/>
            <a:ext cx="7467600" cy="4419600"/>
          </a:xfrm>
        </p:spPr>
        <p:txBody>
          <a:bodyPr>
            <a:normAutofit/>
          </a:bodyPr>
          <a:lstStyle>
            <a:lvl1pPr>
              <a:defRPr sz="2800"/>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C367C5A-F99E-4E6D-B6D9-5218EFB9382C}" type="datetimeFigureOut">
              <a:rPr lang="en-GB" smtClean="0"/>
              <a:t>07/01/2022</a:t>
            </a:fld>
            <a:endParaRPr lang="en-GB" dirty="0"/>
          </a:p>
        </p:txBody>
      </p:sp>
      <p:sp>
        <p:nvSpPr>
          <p:cNvPr id="10" name="Slide Number Placeholder 9"/>
          <p:cNvSpPr>
            <a:spLocks noGrp="1"/>
          </p:cNvSpPr>
          <p:nvPr>
            <p:ph type="sldNum" sz="quarter" idx="11"/>
          </p:nvPr>
        </p:nvSpPr>
        <p:spPr/>
        <p:txBody>
          <a:bodyPr/>
          <a:lstStyle/>
          <a:p>
            <a:fld id="{57B93B86-6356-4F3C-87BA-82C36B5FFAFE}" type="slidenum">
              <a:rPr lang="en-GB" smtClean="0"/>
              <a:t>‹#›</a:t>
            </a:fld>
            <a:endParaRPr lang="en-GB" dirty="0"/>
          </a:p>
        </p:txBody>
      </p:sp>
      <p:sp>
        <p:nvSpPr>
          <p:cNvPr id="12" name="Footer Placeholder 11"/>
          <p:cNvSpPr>
            <a:spLocks noGrp="1"/>
          </p:cNvSpPr>
          <p:nvPr>
            <p:ph type="ftr" sz="quarter" idx="12"/>
          </p:nvPr>
        </p:nvSpPr>
        <p:spPr/>
        <p:txBody>
          <a:bodyPr/>
          <a:lstStyle/>
          <a:p>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9199" y="4484080"/>
            <a:ext cx="7239001" cy="762000"/>
          </a:xfrm>
        </p:spPr>
        <p:txBody>
          <a:bodyPr bIns="0"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smtClean="0"/>
              <a:t>Click to edit Master title style</a:t>
            </a:r>
            <a:endParaRPr lang="en-US" dirty="0"/>
          </a:p>
        </p:txBody>
      </p:sp>
      <p:sp>
        <p:nvSpPr>
          <p:cNvPr id="19" name="Date Placeholder 18"/>
          <p:cNvSpPr>
            <a:spLocks noGrp="1"/>
          </p:cNvSpPr>
          <p:nvPr>
            <p:ph type="dt" sz="half" idx="10"/>
          </p:nvPr>
        </p:nvSpPr>
        <p:spPr/>
        <p:txBody>
          <a:bodyPr/>
          <a:lstStyle/>
          <a:p>
            <a:fld id="{2C367C5A-F99E-4E6D-B6D9-5218EFB9382C}" type="datetimeFigureOut">
              <a:rPr lang="en-GB" smtClean="0"/>
              <a:t>07/01/2022</a:t>
            </a:fld>
            <a:endParaRPr lang="en-GB" dirty="0"/>
          </a:p>
        </p:txBody>
      </p:sp>
      <p:sp>
        <p:nvSpPr>
          <p:cNvPr id="20" name="Slide Number Placeholder 19"/>
          <p:cNvSpPr>
            <a:spLocks noGrp="1"/>
          </p:cNvSpPr>
          <p:nvPr>
            <p:ph type="sldNum" sz="quarter" idx="11"/>
          </p:nvPr>
        </p:nvSpPr>
        <p:spPr/>
        <p:txBody>
          <a:bodyPr/>
          <a:lstStyle/>
          <a:p>
            <a:fld id="{57B93B86-6356-4F3C-87BA-82C36B5FFAFE}" type="slidenum">
              <a:rPr lang="en-GB" smtClean="0"/>
              <a:t>‹#›</a:t>
            </a:fld>
            <a:endParaRPr lang="en-GB" dirty="0"/>
          </a:p>
        </p:txBody>
      </p:sp>
      <p:sp>
        <p:nvSpPr>
          <p:cNvPr id="21" name="Footer Placeholder 20"/>
          <p:cNvSpPr>
            <a:spLocks noGrp="1"/>
          </p:cNvSpPr>
          <p:nvPr>
            <p:ph type="ftr" sz="quarter" idx="12"/>
          </p:nvPr>
        </p:nvSpPr>
        <p:spPr/>
        <p:txBody>
          <a:bodyPr/>
          <a:lstStyle/>
          <a:p>
            <a:endParaRPr lang="en-GB"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2C367C5A-F99E-4E6D-B6D9-5218EFB9382C}" type="datetimeFigureOut">
              <a:rPr lang="en-GB" smtClean="0"/>
              <a:t>07/01/2022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7B93B86-6356-4F3C-87BA-82C36B5FFAFE}" type="slidenum">
              <a:rPr lang="en-GB" smtClean="0"/>
              <a:t>‹#›</a:t>
            </a:fld>
            <a:endParaRPr lang="en-GB" dirty="0"/>
          </a:p>
        </p:txBody>
      </p:sp>
      <p:sp>
        <p:nvSpPr>
          <p:cNvPr id="9" name="Content Placeholder 8"/>
          <p:cNvSpPr>
            <a:spLocks noGrp="1"/>
          </p:cNvSpPr>
          <p:nvPr>
            <p:ph sz="quarter" idx="13"/>
          </p:nvPr>
        </p:nvSpPr>
        <p:spPr>
          <a:xfrm>
            <a:off x="1216152" y="841248"/>
            <a:ext cx="3730752" cy="4389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5102352" y="841248"/>
            <a:ext cx="3730752" cy="4389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219200" y="841248"/>
            <a:ext cx="3733800"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5105400" y="841248"/>
            <a:ext cx="3735267"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2C367C5A-F99E-4E6D-B6D9-5218EFB9382C}" type="datetimeFigureOut">
              <a:rPr lang="en-GB" smtClean="0"/>
              <a:t>07/01/2022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57B93B86-6356-4F3C-87BA-82C36B5FFAFE}" type="slidenum">
              <a:rPr lang="en-GB" smtClean="0"/>
              <a:t>‹#›</a:t>
            </a:fld>
            <a:endParaRPr lang="en-GB" dirty="0"/>
          </a:p>
        </p:txBody>
      </p:sp>
      <p:sp>
        <p:nvSpPr>
          <p:cNvPr id="11" name="Content Placeholder 10"/>
          <p:cNvSpPr>
            <a:spLocks noGrp="1"/>
          </p:cNvSpPr>
          <p:nvPr>
            <p:ph sz="quarter" idx="13"/>
          </p:nvPr>
        </p:nvSpPr>
        <p:spPr>
          <a:xfrm>
            <a:off x="1216152" y="1380744"/>
            <a:ext cx="3730752" cy="38404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14"/>
          </p:nvPr>
        </p:nvSpPr>
        <p:spPr>
          <a:xfrm>
            <a:off x="5102352" y="1380743"/>
            <a:ext cx="3730752" cy="38404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C367C5A-F99E-4E6D-B6D9-5218EFB9382C}" type="datetimeFigureOut">
              <a:rPr lang="en-GB" smtClean="0"/>
              <a:t>07/01/2022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57B93B86-6356-4F3C-87BA-82C36B5FFAFE}" type="slidenum">
              <a:rPr lang="en-GB" smtClean="0"/>
              <a:t>‹#›</a:t>
            </a:fld>
            <a:endParaRPr lang="en-GB"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C367C5A-F99E-4E6D-B6D9-5218EFB9382C}" type="datetimeFigureOut">
              <a:rPr lang="en-GB" smtClean="0"/>
              <a:t>07/01/2022</a:t>
            </a:fld>
            <a:endParaRPr lang="en-GB" dirty="0"/>
          </a:p>
        </p:txBody>
      </p:sp>
      <p:sp>
        <p:nvSpPr>
          <p:cNvPr id="6" name="Slide Number Placeholder 5"/>
          <p:cNvSpPr>
            <a:spLocks noGrp="1"/>
          </p:cNvSpPr>
          <p:nvPr>
            <p:ph type="sldNum" sz="quarter" idx="11"/>
          </p:nvPr>
        </p:nvSpPr>
        <p:spPr/>
        <p:txBody>
          <a:bodyPr/>
          <a:lstStyle/>
          <a:p>
            <a:fld id="{57B93B86-6356-4F3C-87BA-82C36B5FFAFE}" type="slidenum">
              <a:rPr lang="en-GB" smtClean="0"/>
              <a:t>‹#›</a:t>
            </a:fld>
            <a:endParaRPr lang="en-GB" dirty="0"/>
          </a:p>
        </p:txBody>
      </p:sp>
      <p:sp>
        <p:nvSpPr>
          <p:cNvPr id="7" name="Footer Placeholder 6"/>
          <p:cNvSpPr>
            <a:spLocks noGrp="1"/>
          </p:cNvSpPr>
          <p:nvPr>
            <p:ph type="ftr" sz="quarter" idx="12"/>
          </p:nvPr>
        </p:nvSpPr>
        <p:spPr/>
        <p:txBody>
          <a:bodyPr/>
          <a:lstStyle/>
          <a:p>
            <a:endParaRPr lang="en-GB"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0" y="395287"/>
            <a:ext cx="3008313" cy="1162050"/>
          </a:xfrm>
        </p:spPr>
        <p:txBody>
          <a:bodyPr anchor="b"/>
          <a:lstStyle>
            <a:lvl1pPr algn="l">
              <a:defRPr sz="2000" b="1">
                <a:ln>
                  <a:noFill/>
                </a:ln>
                <a:solidFill>
                  <a:srgbClr val="FF7605"/>
                </a:solidFill>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5715000" y="1557337"/>
            <a:ext cx="3008313" cy="4386263"/>
          </a:xfrm>
        </p:spPr>
        <p:txBody>
          <a:bodyPr/>
          <a:lstStyle>
            <a:lvl1pPr marL="0" indent="0">
              <a:buNone/>
              <a:defRPr sz="140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Content Placeholder 13"/>
          <p:cNvSpPr>
            <a:spLocks noGrp="1"/>
          </p:cNvSpPr>
          <p:nvPr>
            <p:ph sz="quarter" idx="13"/>
          </p:nvPr>
        </p:nvSpPr>
        <p:spPr>
          <a:xfrm>
            <a:off x="914400" y="381000"/>
            <a:ext cx="4800600" cy="5943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8"/>
          <p:cNvSpPr>
            <a:spLocks noGrp="1"/>
          </p:cNvSpPr>
          <p:nvPr>
            <p:ph type="dt" sz="half" idx="14"/>
          </p:nvPr>
        </p:nvSpPr>
        <p:spPr/>
        <p:txBody>
          <a:bodyPr/>
          <a:lstStyle/>
          <a:p>
            <a:fld id="{2C367C5A-F99E-4E6D-B6D9-5218EFB9382C}" type="datetimeFigureOut">
              <a:rPr lang="en-GB" smtClean="0"/>
              <a:t>07/01/2022</a:t>
            </a:fld>
            <a:endParaRPr lang="en-GB" dirty="0"/>
          </a:p>
        </p:txBody>
      </p:sp>
      <p:sp>
        <p:nvSpPr>
          <p:cNvPr id="10" name="Slide Number Placeholder 9"/>
          <p:cNvSpPr>
            <a:spLocks noGrp="1"/>
          </p:cNvSpPr>
          <p:nvPr>
            <p:ph type="sldNum" sz="quarter" idx="15"/>
          </p:nvPr>
        </p:nvSpPr>
        <p:spPr/>
        <p:txBody>
          <a:bodyPr/>
          <a:lstStyle/>
          <a:p>
            <a:fld id="{57B93B86-6356-4F3C-87BA-82C36B5FFAFE}" type="slidenum">
              <a:rPr lang="en-GB" smtClean="0"/>
              <a:t>‹#›</a:t>
            </a:fld>
            <a:endParaRPr lang="en-GB" dirty="0"/>
          </a:p>
        </p:txBody>
      </p:sp>
      <p:sp>
        <p:nvSpPr>
          <p:cNvPr id="13" name="Footer Placeholder 12"/>
          <p:cNvSpPr>
            <a:spLocks noGrp="1"/>
          </p:cNvSpPr>
          <p:nvPr>
            <p:ph type="ftr" sz="quarter" idx="16"/>
          </p:nvPr>
        </p:nvSpPr>
        <p:spPr/>
        <p:txBody>
          <a:bodyPr/>
          <a:lstStyle/>
          <a:p>
            <a:endParaRPr lang="en-GB"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624754"/>
            <a:ext cx="5486400" cy="404446"/>
          </a:xfrm>
        </p:spPr>
        <p:txBody>
          <a:bodyPr bIns="0" anchor="b"/>
          <a:lstStyle>
            <a:lvl1pPr algn="l">
              <a:defRPr sz="2000" b="1">
                <a:ln w="12700">
                  <a:noFill/>
                </a:ln>
                <a:solidFill>
                  <a:schemeClr val="tx1"/>
                </a:solidFill>
                <a:effectLst/>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323975" y="381000"/>
            <a:ext cx="5867400" cy="40814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219200" y="5029200"/>
            <a:ext cx="4038600" cy="1371600"/>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367C5A-F99E-4E6D-B6D9-5218EFB9382C}" type="datetimeFigureOut">
              <a:rPr lang="en-GB" smtClean="0"/>
              <a:t>07/01/2022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7B93B86-6356-4F3C-87BA-82C36B5FFAFE}" type="slidenum">
              <a:rPr lang="en-GB" smtClean="0"/>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228600" cy="6858000"/>
          </a:xfrm>
          <a:prstGeom prst="rect">
            <a:avLst/>
          </a:prstGeom>
          <a:gradFill>
            <a:gsLst>
              <a:gs pos="0">
                <a:schemeClr val="accent1"/>
              </a:gs>
              <a:gs pos="52000">
                <a:schemeClr val="accent6">
                  <a:lumMod val="75000"/>
                </a:schemeClr>
              </a:gs>
              <a:gs pos="100000">
                <a:schemeClr val="accent6">
                  <a:lumMod val="50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innerShdw blurRad="63500" dist="50800" dir="18900000">
                  <a:prstClr val="black">
                    <a:alpha val="50000"/>
                  </a:prstClr>
                </a:innerShdw>
              </a:effectLst>
            </a:endParaRPr>
          </a:p>
        </p:txBody>
      </p:sp>
      <p:sp>
        <p:nvSpPr>
          <p:cNvPr id="13" name="Rectangle 12"/>
          <p:cNvSpPr/>
          <p:nvPr/>
        </p:nvSpPr>
        <p:spPr>
          <a:xfrm>
            <a:off x="0" y="0"/>
            <a:ext cx="228600"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innerShdw blurRad="63500" dist="50800" dir="18900000">
                  <a:prstClr val="black">
                    <a:alpha val="50000"/>
                  </a:prstClr>
                </a:innerShdw>
              </a:effectLst>
            </a:endParaRPr>
          </a:p>
        </p:txBody>
      </p:sp>
      <p:sp>
        <p:nvSpPr>
          <p:cNvPr id="2" name="Title Placeholder 1"/>
          <p:cNvSpPr>
            <a:spLocks noGrp="1"/>
          </p:cNvSpPr>
          <p:nvPr>
            <p:ph type="title"/>
          </p:nvPr>
        </p:nvSpPr>
        <p:spPr>
          <a:xfrm>
            <a:off x="1219200" y="5257800"/>
            <a:ext cx="7239000" cy="1143000"/>
          </a:xfrm>
          <a:prstGeom prst="rect">
            <a:avLst/>
          </a:prstGeom>
        </p:spPr>
        <p:txBody>
          <a:bodyPr vert="horz" lIns="91440" tIns="45720" rIns="91440" bIns="45720" rtlCol="0" anchor="b">
            <a:noAutofit/>
          </a:bodyPr>
          <a:lstStyle/>
          <a:p>
            <a:endParaRPr lang="en-US" dirty="0"/>
          </a:p>
        </p:txBody>
      </p:sp>
      <p:sp>
        <p:nvSpPr>
          <p:cNvPr id="3" name="Text Placeholder 2"/>
          <p:cNvSpPr>
            <a:spLocks noGrp="1"/>
          </p:cNvSpPr>
          <p:nvPr>
            <p:ph type="body" idx="1"/>
          </p:nvPr>
        </p:nvSpPr>
        <p:spPr>
          <a:xfrm>
            <a:off x="1219200" y="838200"/>
            <a:ext cx="7467600" cy="4419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1259680" y="6553200"/>
            <a:ext cx="7162800" cy="228600"/>
          </a:xfrm>
          <a:prstGeom prst="rect">
            <a:avLst/>
          </a:prstGeom>
        </p:spPr>
        <p:txBody>
          <a:bodyPr vert="horz" lIns="91440" tIns="45720" rIns="91440" bIns="45720" rtlCol="0" anchor="ctr"/>
          <a:lstStyle>
            <a:lvl1pPr algn="l">
              <a:defRPr sz="1200">
                <a:solidFill>
                  <a:schemeClr val="tx1">
                    <a:lumMod val="60000"/>
                    <a:lumOff val="40000"/>
                  </a:schemeClr>
                </a:solidFill>
              </a:defRPr>
            </a:lvl1pPr>
          </a:lstStyle>
          <a:p>
            <a:endParaRPr lang="en-GB" dirty="0"/>
          </a:p>
        </p:txBody>
      </p:sp>
      <p:sp>
        <p:nvSpPr>
          <p:cNvPr id="6" name="Slide Number Placeholder 5"/>
          <p:cNvSpPr>
            <a:spLocks noGrp="1"/>
          </p:cNvSpPr>
          <p:nvPr>
            <p:ph type="sldNum" sz="quarter" idx="4"/>
          </p:nvPr>
        </p:nvSpPr>
        <p:spPr>
          <a:xfrm>
            <a:off x="8686800" y="5740400"/>
            <a:ext cx="381000" cy="365125"/>
          </a:xfrm>
          <a:prstGeom prst="rect">
            <a:avLst/>
          </a:prstGeom>
        </p:spPr>
        <p:txBody>
          <a:bodyPr vert="horz" lIns="91440" tIns="45720" rIns="91440" bIns="45720" rtlCol="0" anchor="ctr"/>
          <a:lstStyle>
            <a:lvl1pPr algn="l">
              <a:defRPr sz="1200" b="0">
                <a:solidFill>
                  <a:schemeClr val="tx2">
                    <a:lumMod val="60000"/>
                    <a:lumOff val="40000"/>
                  </a:schemeClr>
                </a:solidFill>
              </a:defRPr>
            </a:lvl1pPr>
          </a:lstStyle>
          <a:p>
            <a:fld id="{57B93B86-6356-4F3C-87BA-82C36B5FFAFE}" type="slidenum">
              <a:rPr lang="en-GB" smtClean="0"/>
              <a:t>‹#›</a:t>
            </a:fld>
            <a:endParaRPr lang="en-GB" dirty="0"/>
          </a:p>
        </p:txBody>
      </p:sp>
      <p:sp>
        <p:nvSpPr>
          <p:cNvPr id="16" name="Freeform 5"/>
          <p:cNvSpPr>
            <a:spLocks/>
          </p:cNvSpPr>
          <p:nvPr/>
        </p:nvSpPr>
        <p:spPr bwMode="auto">
          <a:xfrm>
            <a:off x="8453438" y="571500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 name="Date Placeholder 3"/>
          <p:cNvSpPr>
            <a:spLocks noGrp="1"/>
          </p:cNvSpPr>
          <p:nvPr>
            <p:ph type="dt" sz="half" idx="2"/>
          </p:nvPr>
        </p:nvSpPr>
        <p:spPr>
          <a:xfrm rot="16200000">
            <a:off x="-1198682" y="4821116"/>
            <a:ext cx="2625969" cy="228600"/>
          </a:xfrm>
          <a:prstGeom prst="rect">
            <a:avLst/>
          </a:prstGeom>
        </p:spPr>
        <p:txBody>
          <a:bodyPr vert="horz" lIns="91440" tIns="45720" rIns="91440" bIns="45720" rtlCol="0" anchor="ctr"/>
          <a:lstStyle>
            <a:lvl1pPr algn="l">
              <a:defRPr sz="1200">
                <a:solidFill>
                  <a:srgbClr val="FFFFFF"/>
                </a:solidFill>
              </a:defRPr>
            </a:lvl1pPr>
          </a:lstStyle>
          <a:p>
            <a:fld id="{2C367C5A-F99E-4E6D-B6D9-5218EFB9382C}" type="datetimeFigureOut">
              <a:rPr lang="en-GB" smtClean="0"/>
              <a:t>07/01/2022</a:t>
            </a:fld>
            <a:endParaRPr lang="en-GB"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3"/>
                                        </p:tgtEl>
                                      </p:cBhvr>
                                    </p:animEffect>
                                    <p:set>
                                      <p:cBhvr>
                                        <p:cTn id="7" dur="1" fill="hold">
                                          <p:stCondLst>
                                            <p:cond delay="1999"/>
                                          </p:stCondLst>
                                        </p:cTn>
                                        <p:tgtEl>
                                          <p:spTgt spid="13"/>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Lst>
  </p:timing>
  <p:txStyles>
    <p:titleStyle>
      <a:lvl1pPr algn="l" defTabSz="914400" rtl="0" eaLnBrk="1" latinLnBrk="0" hangingPunct="1">
        <a:spcBef>
          <a:spcPct val="0"/>
        </a:spcBef>
        <a:buNone/>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6152" y="1267485"/>
            <a:ext cx="7460304" cy="5133316"/>
          </a:xfrm>
          <a:solidFill>
            <a:schemeClr val="tx1"/>
          </a:solidFill>
        </p:spPr>
        <p:txBody>
          <a:bodyPr/>
          <a:lstStyle/>
          <a:p>
            <a:r>
              <a:rPr lang="en-GB" sz="9600" dirty="0" smtClean="0"/>
              <a:t>World War 2:</a:t>
            </a:r>
            <a:br>
              <a:rPr lang="en-GB" sz="9600" dirty="0" smtClean="0"/>
            </a:br>
            <a:r>
              <a:rPr lang="en-GB" sz="9600" dirty="0" smtClean="0"/>
              <a:t>Propaganda</a:t>
            </a:r>
            <a:br>
              <a:rPr lang="en-GB" sz="9600" dirty="0" smtClean="0"/>
            </a:br>
            <a:endParaRPr lang="en-GB" sz="9600" dirty="0"/>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3833135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60648"/>
            <a:ext cx="7601272" cy="1143000"/>
          </a:xfrm>
        </p:spPr>
        <p:txBody>
          <a:bodyPr/>
          <a:lstStyle/>
          <a:p>
            <a:r>
              <a:rPr lang="en-GB" sz="6600" dirty="0" smtClean="0"/>
              <a:t>German Propaganda</a:t>
            </a:r>
            <a:endParaRPr lang="en-GB" sz="6600" dirty="0"/>
          </a:p>
        </p:txBody>
      </p:sp>
      <p:sp>
        <p:nvSpPr>
          <p:cNvPr id="3" name="Content Placeholder 2"/>
          <p:cNvSpPr>
            <a:spLocks noGrp="1"/>
          </p:cNvSpPr>
          <p:nvPr>
            <p:ph idx="1"/>
          </p:nvPr>
        </p:nvSpPr>
        <p:spPr>
          <a:xfrm>
            <a:off x="1043608" y="1556792"/>
            <a:ext cx="7467600" cy="4419600"/>
          </a:xfrm>
        </p:spPr>
        <p:txBody>
          <a:bodyPr/>
          <a:lstStyle/>
          <a:p>
            <a:r>
              <a:rPr lang="en-GB" sz="3200" dirty="0" smtClean="0"/>
              <a:t>The German government often displayed propaganda to influence the German population that Jewish people were weak.</a:t>
            </a:r>
          </a:p>
          <a:p>
            <a:r>
              <a:rPr lang="en-GB" sz="3200" dirty="0" smtClean="0"/>
              <a:t>They also used posters to make the concentration camps or ‘work camps’ fun and interesting places to be.</a:t>
            </a:r>
            <a:endParaRPr lang="en-GB" sz="3200" dirty="0"/>
          </a:p>
        </p:txBody>
      </p:sp>
    </p:spTree>
    <p:extLst>
      <p:ext uri="{BB962C8B-B14F-4D97-AF65-F5344CB8AC3E}">
        <p14:creationId xmlns:p14="http://schemas.microsoft.com/office/powerpoint/2010/main" val="2400599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404664"/>
            <a:ext cx="7239000" cy="1143000"/>
          </a:xfrm>
        </p:spPr>
        <p:txBody>
          <a:bodyPr/>
          <a:lstStyle/>
          <a:p>
            <a:r>
              <a:rPr lang="en-GB" dirty="0" smtClean="0"/>
              <a:t>Think……</a:t>
            </a:r>
            <a:endParaRPr lang="en-GB" dirty="0"/>
          </a:p>
        </p:txBody>
      </p:sp>
      <p:sp>
        <p:nvSpPr>
          <p:cNvPr id="3" name="Content Placeholder 2"/>
          <p:cNvSpPr>
            <a:spLocks noGrp="1"/>
          </p:cNvSpPr>
          <p:nvPr>
            <p:ph idx="1"/>
          </p:nvPr>
        </p:nvSpPr>
        <p:spPr>
          <a:xfrm>
            <a:off x="755576" y="1700808"/>
            <a:ext cx="7467600" cy="4419600"/>
          </a:xfrm>
        </p:spPr>
        <p:txBody>
          <a:bodyPr>
            <a:normAutofit/>
          </a:bodyPr>
          <a:lstStyle/>
          <a:p>
            <a:r>
              <a:rPr lang="en-GB" sz="6000" dirty="0" smtClean="0"/>
              <a:t>Why do you think propaganda a vital weapon during the war?</a:t>
            </a:r>
            <a:endParaRPr lang="en-GB" sz="6000" dirty="0"/>
          </a:p>
        </p:txBody>
      </p:sp>
    </p:spTree>
    <p:extLst>
      <p:ext uri="{BB962C8B-B14F-4D97-AF65-F5344CB8AC3E}">
        <p14:creationId xmlns:p14="http://schemas.microsoft.com/office/powerpoint/2010/main" val="1407031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0"/>
            <a:ext cx="7239000" cy="1143000"/>
          </a:xfrm>
          <a:solidFill>
            <a:schemeClr val="tx1"/>
          </a:solidFill>
        </p:spPr>
        <p:txBody>
          <a:bodyPr/>
          <a:lstStyle/>
          <a:p>
            <a:r>
              <a:rPr lang="en-GB" sz="6600" dirty="0" smtClean="0"/>
              <a:t>Propaganda Slogans</a:t>
            </a:r>
            <a:endParaRPr lang="en-GB" sz="6600" dirty="0"/>
          </a:p>
        </p:txBody>
      </p:sp>
      <p:sp>
        <p:nvSpPr>
          <p:cNvPr id="3" name="Content Placeholder 2"/>
          <p:cNvSpPr>
            <a:spLocks noGrp="1"/>
          </p:cNvSpPr>
          <p:nvPr>
            <p:ph idx="1"/>
          </p:nvPr>
        </p:nvSpPr>
        <p:spPr>
          <a:xfrm>
            <a:off x="971600" y="1556792"/>
            <a:ext cx="7467600" cy="4419600"/>
          </a:xfrm>
        </p:spPr>
        <p:txBody>
          <a:bodyPr>
            <a:normAutofit/>
          </a:bodyPr>
          <a:lstStyle/>
          <a:p>
            <a:pPr marL="514350" indent="-514350">
              <a:buAutoNum type="arabicPeriod"/>
            </a:pPr>
            <a:r>
              <a:rPr lang="en-GB" sz="4000" dirty="0" smtClean="0"/>
              <a:t>‘Dig for Victory’</a:t>
            </a:r>
          </a:p>
          <a:p>
            <a:pPr marL="514350" indent="-514350">
              <a:buAutoNum type="arabicPeriod"/>
            </a:pPr>
            <a:r>
              <a:rPr lang="en-GB" sz="4000" dirty="0" smtClean="0"/>
              <a:t>‘Make do and Mend’</a:t>
            </a:r>
          </a:p>
          <a:p>
            <a:pPr marL="514350" indent="-514350">
              <a:buAutoNum type="arabicPeriod"/>
            </a:pPr>
            <a:r>
              <a:rPr lang="en-GB" sz="4000" dirty="0" smtClean="0"/>
              <a:t>‘Keep Calm and Carry on’</a:t>
            </a:r>
          </a:p>
          <a:p>
            <a:pPr marL="514350" indent="-514350">
              <a:buAutoNum type="arabicPeriod"/>
            </a:pPr>
            <a:r>
              <a:rPr lang="en-GB" sz="4000" dirty="0" smtClean="0"/>
              <a:t>‘Tittle Tattle lost the battle’</a:t>
            </a:r>
            <a:endParaRPr lang="en-GB" sz="4000" dirty="0"/>
          </a:p>
        </p:txBody>
      </p:sp>
    </p:spTree>
    <p:extLst>
      <p:ext uri="{BB962C8B-B14F-4D97-AF65-F5344CB8AC3E}">
        <p14:creationId xmlns:p14="http://schemas.microsoft.com/office/powerpoint/2010/main" val="2523560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27784" y="33766"/>
            <a:ext cx="4320480" cy="6558179"/>
          </a:xfrm>
        </p:spPr>
      </p:pic>
    </p:spTree>
    <p:extLst>
      <p:ext uri="{BB962C8B-B14F-4D97-AF65-F5344CB8AC3E}">
        <p14:creationId xmlns:p14="http://schemas.microsoft.com/office/powerpoint/2010/main" val="31146978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11760" y="188640"/>
            <a:ext cx="4577651" cy="6408712"/>
          </a:xfrm>
        </p:spPr>
      </p:pic>
    </p:spTree>
    <p:extLst>
      <p:ext uri="{BB962C8B-B14F-4D97-AF65-F5344CB8AC3E}">
        <p14:creationId xmlns:p14="http://schemas.microsoft.com/office/powerpoint/2010/main" val="1743990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55775" y="260648"/>
            <a:ext cx="4357925" cy="6408712"/>
          </a:xfrm>
        </p:spPr>
      </p:pic>
    </p:spTree>
    <p:extLst>
      <p:ext uri="{BB962C8B-B14F-4D97-AF65-F5344CB8AC3E}">
        <p14:creationId xmlns:p14="http://schemas.microsoft.com/office/powerpoint/2010/main" val="4456054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27784" y="135038"/>
            <a:ext cx="4464496" cy="6696744"/>
          </a:xfrm>
        </p:spPr>
      </p:pic>
    </p:spTree>
    <p:extLst>
      <p:ext uri="{BB962C8B-B14F-4D97-AF65-F5344CB8AC3E}">
        <p14:creationId xmlns:p14="http://schemas.microsoft.com/office/powerpoint/2010/main" val="37755828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88640"/>
            <a:ext cx="8712968" cy="5069160"/>
          </a:xfrm>
        </p:spPr>
        <p:txBody>
          <a:bodyPr/>
          <a:lstStyle/>
          <a:p>
            <a:pPr marL="0" indent="0">
              <a:buNone/>
            </a:pPr>
            <a:r>
              <a:rPr lang="en-GB" u="sng" dirty="0" smtClean="0"/>
              <a:t>Sketch book work</a:t>
            </a:r>
          </a:p>
          <a:p>
            <a:pPr marL="0" indent="0">
              <a:buNone/>
            </a:pPr>
            <a:r>
              <a:rPr lang="en-GB" u="sng" dirty="0" smtClean="0"/>
              <a:t>Thursday 13</a:t>
            </a:r>
            <a:r>
              <a:rPr lang="en-GB" u="sng" baseline="30000" dirty="0" smtClean="0"/>
              <a:t>th</a:t>
            </a:r>
            <a:r>
              <a:rPr lang="en-GB" u="sng" dirty="0" smtClean="0"/>
              <a:t> January</a:t>
            </a:r>
          </a:p>
          <a:p>
            <a:pPr marL="0" indent="0">
              <a:buNone/>
            </a:pPr>
            <a:r>
              <a:rPr lang="en-GB" u="sng" dirty="0" smtClean="0"/>
              <a:t>LO: To analyse </a:t>
            </a:r>
            <a:r>
              <a:rPr lang="en-GB" u="sng" smtClean="0"/>
              <a:t>propaganda posters</a:t>
            </a:r>
            <a:endParaRPr lang="en-GB" u="sng" dirty="0" smtClean="0"/>
          </a:p>
          <a:p>
            <a:pPr marL="0" indent="0">
              <a:buNone/>
            </a:pPr>
            <a:endParaRPr lang="en-GB" u="sng" dirty="0"/>
          </a:p>
          <a:p>
            <a:pPr marL="0" indent="0">
              <a:buNone/>
            </a:pPr>
            <a:r>
              <a:rPr lang="en-GB" dirty="0" smtClean="0"/>
              <a:t>Look at the images of the propaganda posters on your desk; choose three and comment on the following areas.</a:t>
            </a:r>
          </a:p>
          <a:p>
            <a:pPr marL="0" indent="0">
              <a:buNone/>
            </a:pPr>
            <a:endParaRPr lang="en-GB" dirty="0" smtClean="0"/>
          </a:p>
          <a:p>
            <a:pPr>
              <a:buFontTx/>
              <a:buChar char="-"/>
            </a:pPr>
            <a:r>
              <a:rPr lang="en-GB" dirty="0" smtClean="0"/>
              <a:t>What is the message of the poster? </a:t>
            </a:r>
          </a:p>
          <a:p>
            <a:pPr>
              <a:buFontTx/>
              <a:buChar char="-"/>
            </a:pPr>
            <a:r>
              <a:rPr lang="en-GB" dirty="0" smtClean="0"/>
              <a:t>How does it grab people’s attention?</a:t>
            </a:r>
          </a:p>
          <a:p>
            <a:pPr>
              <a:buFontTx/>
              <a:buChar char="-"/>
            </a:pPr>
            <a:r>
              <a:rPr lang="en-GB" dirty="0" smtClean="0"/>
              <a:t>Why was this message important at the time?</a:t>
            </a:r>
          </a:p>
        </p:txBody>
      </p:sp>
    </p:spTree>
    <p:extLst>
      <p:ext uri="{BB962C8B-B14F-4D97-AF65-F5344CB8AC3E}">
        <p14:creationId xmlns:p14="http://schemas.microsoft.com/office/powerpoint/2010/main" val="35671777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1988840"/>
            <a:ext cx="7467600" cy="2952328"/>
          </a:xfrm>
        </p:spPr>
        <p:txBody>
          <a:bodyPr/>
          <a:lstStyle/>
          <a:p>
            <a:pPr marL="0" indent="0" algn="ctr">
              <a:buNone/>
            </a:pPr>
            <a:r>
              <a:rPr lang="en-GB" dirty="0" smtClean="0"/>
              <a:t>Now you have looked at, and analysed the propaganda posters, over the next couple of lessons you are going to design and paint your own propaganda poster, based on one of the well known slogans that were used. </a:t>
            </a:r>
          </a:p>
          <a:p>
            <a:pPr marL="0" indent="0" algn="ctr">
              <a:buNone/>
            </a:pPr>
            <a:endParaRPr lang="en-GB" dirty="0" smtClean="0"/>
          </a:p>
        </p:txBody>
      </p:sp>
    </p:spTree>
    <p:extLst>
      <p:ext uri="{BB962C8B-B14F-4D97-AF65-F5344CB8AC3E}">
        <p14:creationId xmlns:p14="http://schemas.microsoft.com/office/powerpoint/2010/main" val="281516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60648"/>
            <a:ext cx="7673280" cy="1143000"/>
          </a:xfrm>
          <a:solidFill>
            <a:schemeClr val="tx1"/>
          </a:solidFill>
        </p:spPr>
        <p:txBody>
          <a:bodyPr/>
          <a:lstStyle/>
          <a:p>
            <a:r>
              <a:rPr lang="en-GB" dirty="0" smtClean="0"/>
              <a:t>Learning Intentions</a:t>
            </a:r>
            <a:endParaRPr lang="en-GB" dirty="0"/>
          </a:p>
        </p:txBody>
      </p:sp>
      <p:sp>
        <p:nvSpPr>
          <p:cNvPr id="3" name="Content Placeholder 2"/>
          <p:cNvSpPr>
            <a:spLocks noGrp="1"/>
          </p:cNvSpPr>
          <p:nvPr>
            <p:ph idx="1"/>
          </p:nvPr>
        </p:nvSpPr>
        <p:spPr>
          <a:xfrm>
            <a:off x="971600" y="1484784"/>
            <a:ext cx="7467600" cy="4419600"/>
          </a:xfrm>
        </p:spPr>
        <p:txBody>
          <a:bodyPr/>
          <a:lstStyle/>
          <a:p>
            <a:r>
              <a:rPr lang="en-GB" dirty="0" smtClean="0"/>
              <a:t>By the end of today you should be able to:</a:t>
            </a:r>
          </a:p>
          <a:p>
            <a:r>
              <a:rPr lang="en-GB" dirty="0" smtClean="0"/>
              <a:t>Explain what propaganda is and </a:t>
            </a:r>
            <a:r>
              <a:rPr lang="en-GB" smtClean="0"/>
              <a:t>why it </a:t>
            </a:r>
            <a:r>
              <a:rPr lang="en-GB" dirty="0" smtClean="0"/>
              <a:t>was important during WW2.</a:t>
            </a:r>
          </a:p>
          <a:p>
            <a:r>
              <a:rPr lang="en-GB" dirty="0" smtClean="0"/>
              <a:t>Use a propaganda slogan from WW2 and design a poster using this slogan.</a:t>
            </a:r>
          </a:p>
          <a:p>
            <a:r>
              <a:rPr lang="en-GB" dirty="0" smtClean="0"/>
              <a:t>Use planning effectively to create interesting poster designs.</a:t>
            </a:r>
            <a:endParaRPr lang="en-GB" dirty="0"/>
          </a:p>
        </p:txBody>
      </p:sp>
    </p:spTree>
    <p:extLst>
      <p:ext uri="{BB962C8B-B14F-4D97-AF65-F5344CB8AC3E}">
        <p14:creationId xmlns:p14="http://schemas.microsoft.com/office/powerpoint/2010/main" val="4174579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7584" y="332656"/>
            <a:ext cx="3600400" cy="6316491"/>
          </a:xfrm>
        </p:spPr>
      </p:pic>
      <p:sp>
        <p:nvSpPr>
          <p:cNvPr id="5" name="TextBox 4"/>
          <p:cNvSpPr txBox="1"/>
          <p:nvPr/>
        </p:nvSpPr>
        <p:spPr>
          <a:xfrm>
            <a:off x="4860032" y="476672"/>
            <a:ext cx="3672408" cy="5078313"/>
          </a:xfrm>
          <a:prstGeom prst="rect">
            <a:avLst/>
          </a:prstGeom>
          <a:noFill/>
        </p:spPr>
        <p:txBody>
          <a:bodyPr wrap="square" rtlCol="0">
            <a:spAutoFit/>
          </a:bodyPr>
          <a:lstStyle/>
          <a:p>
            <a:r>
              <a:rPr lang="en-GB" sz="3600" dirty="0" smtClean="0"/>
              <a:t>Look at the poster:</a:t>
            </a:r>
          </a:p>
          <a:p>
            <a:r>
              <a:rPr lang="en-GB" sz="3600" dirty="0" smtClean="0"/>
              <a:t>1.Who is in the poster?</a:t>
            </a:r>
          </a:p>
          <a:p>
            <a:endParaRPr lang="en-GB" sz="3600" dirty="0" smtClean="0"/>
          </a:p>
          <a:p>
            <a:r>
              <a:rPr lang="en-GB" sz="3600" dirty="0" smtClean="0"/>
              <a:t>2.What message is it putting across?</a:t>
            </a:r>
          </a:p>
          <a:p>
            <a:endParaRPr lang="en-GB" sz="3600" dirty="0" smtClean="0"/>
          </a:p>
          <a:p>
            <a:r>
              <a:rPr lang="en-GB" sz="3600" dirty="0" smtClean="0"/>
              <a:t>3.How would it make people feel?</a:t>
            </a:r>
            <a:endParaRPr lang="en-GB" sz="3600" dirty="0"/>
          </a:p>
        </p:txBody>
      </p:sp>
    </p:spTree>
    <p:extLst>
      <p:ext uri="{BB962C8B-B14F-4D97-AF65-F5344CB8AC3E}">
        <p14:creationId xmlns:p14="http://schemas.microsoft.com/office/powerpoint/2010/main" val="4149350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188640"/>
            <a:ext cx="7239000" cy="1143000"/>
          </a:xfrm>
        </p:spPr>
        <p:txBody>
          <a:bodyPr/>
          <a:lstStyle/>
          <a:p>
            <a:r>
              <a:rPr lang="en-GB" dirty="0" smtClean="0"/>
              <a:t>Propaganda</a:t>
            </a:r>
            <a:endParaRPr lang="en-GB" dirty="0"/>
          </a:p>
        </p:txBody>
      </p:sp>
      <p:sp>
        <p:nvSpPr>
          <p:cNvPr id="3" name="Content Placeholder 2"/>
          <p:cNvSpPr>
            <a:spLocks noGrp="1"/>
          </p:cNvSpPr>
          <p:nvPr>
            <p:ph idx="1"/>
          </p:nvPr>
        </p:nvSpPr>
        <p:spPr>
          <a:xfrm>
            <a:off x="899592" y="1484784"/>
            <a:ext cx="7683624" cy="4707632"/>
          </a:xfrm>
        </p:spPr>
        <p:txBody>
          <a:bodyPr>
            <a:normAutofit fontScale="85000" lnSpcReduction="20000"/>
          </a:bodyPr>
          <a:lstStyle/>
          <a:p>
            <a:pPr marL="0" indent="0">
              <a:buNone/>
            </a:pPr>
            <a:r>
              <a:rPr lang="en-GB" sz="3600" dirty="0" smtClean="0"/>
              <a:t>Propaganda was used to influence the public in different ways. Propaganda was usually posters displayed  on the streets or leaflets.</a:t>
            </a:r>
          </a:p>
          <a:p>
            <a:pPr marL="0" indent="0">
              <a:buNone/>
            </a:pPr>
            <a:endParaRPr lang="en-GB" sz="3600" dirty="0"/>
          </a:p>
          <a:p>
            <a:pPr marL="0" indent="0">
              <a:buNone/>
            </a:pPr>
            <a:r>
              <a:rPr lang="en-GB" sz="3600" dirty="0" smtClean="0"/>
              <a:t>German aircraft would often drop leaflets from the sky, to influence British people that their government was wrong.</a:t>
            </a:r>
          </a:p>
          <a:p>
            <a:pPr marL="0" indent="0">
              <a:buNone/>
            </a:pPr>
            <a:endParaRPr lang="en-GB" sz="3600" dirty="0"/>
          </a:p>
          <a:p>
            <a:r>
              <a:rPr lang="en-GB" sz="3600" dirty="0" smtClean="0"/>
              <a:t>Why do you think posters the best way to get information to the British public?</a:t>
            </a:r>
            <a:endParaRPr lang="en-GB" sz="3600" dirty="0"/>
          </a:p>
        </p:txBody>
      </p:sp>
    </p:spTree>
    <p:extLst>
      <p:ext uri="{BB962C8B-B14F-4D97-AF65-F5344CB8AC3E}">
        <p14:creationId xmlns:p14="http://schemas.microsoft.com/office/powerpoint/2010/main" val="2119185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1600" y="620688"/>
            <a:ext cx="3901784" cy="5235445"/>
          </a:xfrm>
        </p:spPr>
      </p:pic>
      <p:sp>
        <p:nvSpPr>
          <p:cNvPr id="5" name="TextBox 4"/>
          <p:cNvSpPr txBox="1"/>
          <p:nvPr/>
        </p:nvSpPr>
        <p:spPr>
          <a:xfrm>
            <a:off x="5652120" y="764704"/>
            <a:ext cx="3024336" cy="4832092"/>
          </a:xfrm>
          <a:prstGeom prst="rect">
            <a:avLst/>
          </a:prstGeom>
          <a:noFill/>
        </p:spPr>
        <p:txBody>
          <a:bodyPr wrap="square" rtlCol="0">
            <a:spAutoFit/>
          </a:bodyPr>
          <a:lstStyle/>
          <a:p>
            <a:r>
              <a:rPr lang="en-GB" sz="2800" dirty="0" smtClean="0"/>
              <a:t>Who is in the picture?</a:t>
            </a:r>
          </a:p>
          <a:p>
            <a:endParaRPr lang="en-GB" sz="2800" dirty="0"/>
          </a:p>
          <a:p>
            <a:r>
              <a:rPr lang="en-GB" sz="2800" dirty="0" smtClean="0"/>
              <a:t>What message is the poster putting across?</a:t>
            </a:r>
          </a:p>
          <a:p>
            <a:endParaRPr lang="en-GB" sz="2800" dirty="0"/>
          </a:p>
          <a:p>
            <a:r>
              <a:rPr lang="en-GB" sz="2800" dirty="0" smtClean="0"/>
              <a:t>What would this poster influence the public into thinking?</a:t>
            </a:r>
            <a:endParaRPr lang="en-GB" sz="2800" dirty="0"/>
          </a:p>
        </p:txBody>
      </p:sp>
    </p:spTree>
    <p:extLst>
      <p:ext uri="{BB962C8B-B14F-4D97-AF65-F5344CB8AC3E}">
        <p14:creationId xmlns:p14="http://schemas.microsoft.com/office/powerpoint/2010/main" val="2594012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9552" y="404664"/>
            <a:ext cx="4392488" cy="6146923"/>
          </a:xfrm>
        </p:spPr>
      </p:pic>
      <p:sp>
        <p:nvSpPr>
          <p:cNvPr id="5" name="TextBox 4"/>
          <p:cNvSpPr txBox="1"/>
          <p:nvPr/>
        </p:nvSpPr>
        <p:spPr>
          <a:xfrm>
            <a:off x="5364088" y="404664"/>
            <a:ext cx="3384376" cy="4801314"/>
          </a:xfrm>
          <a:prstGeom prst="rect">
            <a:avLst/>
          </a:prstGeom>
          <a:noFill/>
        </p:spPr>
        <p:txBody>
          <a:bodyPr wrap="square" rtlCol="0">
            <a:spAutoFit/>
          </a:bodyPr>
          <a:lstStyle/>
          <a:p>
            <a:r>
              <a:rPr lang="en-GB" sz="3600" dirty="0" smtClean="0"/>
              <a:t>What does the poster mean by humble pie?</a:t>
            </a:r>
          </a:p>
          <a:p>
            <a:endParaRPr lang="en-GB" sz="3600" dirty="0"/>
          </a:p>
          <a:p>
            <a:r>
              <a:rPr lang="en-GB" sz="3600" dirty="0" smtClean="0"/>
              <a:t>What is the poster encouraging people to do?</a:t>
            </a:r>
          </a:p>
          <a:p>
            <a:endParaRPr lang="en-GB" dirty="0"/>
          </a:p>
        </p:txBody>
      </p:sp>
    </p:spTree>
    <p:extLst>
      <p:ext uri="{BB962C8B-B14F-4D97-AF65-F5344CB8AC3E}">
        <p14:creationId xmlns:p14="http://schemas.microsoft.com/office/powerpoint/2010/main" val="3622763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27784" y="332656"/>
            <a:ext cx="4680520" cy="6260195"/>
          </a:xfrm>
        </p:spPr>
      </p:pic>
    </p:spTree>
    <p:extLst>
      <p:ext uri="{BB962C8B-B14F-4D97-AF65-F5344CB8AC3E}">
        <p14:creationId xmlns:p14="http://schemas.microsoft.com/office/powerpoint/2010/main" val="1968078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11760" y="188639"/>
            <a:ext cx="4896544" cy="6309981"/>
          </a:xfrm>
        </p:spPr>
      </p:pic>
    </p:spTree>
    <p:extLst>
      <p:ext uri="{BB962C8B-B14F-4D97-AF65-F5344CB8AC3E}">
        <p14:creationId xmlns:p14="http://schemas.microsoft.com/office/powerpoint/2010/main" val="68155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11559" y="404664"/>
            <a:ext cx="4162743" cy="6120680"/>
          </a:xfrm>
        </p:spPr>
      </p:pic>
      <p:sp>
        <p:nvSpPr>
          <p:cNvPr id="2" name="TextBox 1"/>
          <p:cNvSpPr txBox="1"/>
          <p:nvPr/>
        </p:nvSpPr>
        <p:spPr>
          <a:xfrm>
            <a:off x="5004048" y="1052736"/>
            <a:ext cx="3816424" cy="5016758"/>
          </a:xfrm>
          <a:prstGeom prst="rect">
            <a:avLst/>
          </a:prstGeom>
          <a:noFill/>
        </p:spPr>
        <p:txBody>
          <a:bodyPr wrap="square" rtlCol="0">
            <a:spAutoFit/>
          </a:bodyPr>
          <a:lstStyle/>
          <a:p>
            <a:r>
              <a:rPr lang="en-GB" sz="3200" dirty="0" smtClean="0"/>
              <a:t>German Propaganda</a:t>
            </a:r>
          </a:p>
          <a:p>
            <a:endParaRPr lang="en-GB" sz="3200" dirty="0"/>
          </a:p>
          <a:p>
            <a:r>
              <a:rPr lang="en-GB" sz="3200" dirty="0" smtClean="0"/>
              <a:t>What do you think it says down the bottom of the poster?</a:t>
            </a:r>
          </a:p>
          <a:p>
            <a:endParaRPr lang="en-GB" sz="3200" dirty="0"/>
          </a:p>
          <a:p>
            <a:r>
              <a:rPr lang="en-GB" sz="3200" dirty="0" smtClean="0"/>
              <a:t>What was the purpose of this poster?</a:t>
            </a:r>
            <a:endParaRPr lang="en-GB" sz="3200" dirty="0"/>
          </a:p>
        </p:txBody>
      </p:sp>
    </p:spTree>
    <p:extLst>
      <p:ext uri="{BB962C8B-B14F-4D97-AF65-F5344CB8AC3E}">
        <p14:creationId xmlns:p14="http://schemas.microsoft.com/office/powerpoint/2010/main" val="198730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rmal">
  <a:themeElements>
    <a:clrScheme name="Thermal">
      <a:dk1>
        <a:srgbClr val="4D5B6B"/>
      </a:dk1>
      <a:lt1>
        <a:srgbClr val="FFFFFF"/>
      </a:lt1>
      <a:dk2>
        <a:srgbClr val="675D59"/>
      </a:dk2>
      <a:lt2>
        <a:srgbClr val="E8DED8"/>
      </a:lt2>
      <a:accent1>
        <a:srgbClr val="FF7605"/>
      </a:accent1>
      <a:accent2>
        <a:srgbClr val="7F7F7F"/>
      </a:accent2>
      <a:accent3>
        <a:srgbClr val="7F5185"/>
      </a:accent3>
      <a:accent4>
        <a:srgbClr val="89AAD3"/>
      </a:accent4>
      <a:accent5>
        <a:srgbClr val="8F5B4B"/>
      </a:accent5>
      <a:accent6>
        <a:srgbClr val="C84340"/>
      </a:accent6>
      <a:hlink>
        <a:srgbClr val="89AAD3"/>
      </a:hlink>
      <a:folHlink>
        <a:srgbClr val="795185"/>
      </a:folHlink>
    </a:clrScheme>
    <a:fontScheme name="Thermal">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erm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3175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63500" dist="38100" dir="8100000" rotWithShape="0">
              <a:srgbClr val="000000">
                <a:alpha val="45000"/>
              </a:srgbClr>
            </a:outerShdw>
          </a:effectLst>
        </a:effectStyle>
        <a:effectStyle>
          <a:effectLst>
            <a:outerShdw blurRad="101600" dist="63500" dir="8100000" rotWithShape="0">
              <a:srgbClr val="000000">
                <a:alpha val="40000"/>
              </a:srgbClr>
            </a:outerShdw>
          </a:effectLst>
          <a:scene3d>
            <a:camera prst="orthographicFront">
              <a:rot lat="0" lon="0" rev="0"/>
            </a:camera>
            <a:lightRig rig="threePt" dir="t">
              <a:rot lat="0" lon="0" rev="3000000"/>
            </a:lightRig>
          </a:scene3d>
          <a:sp3d>
            <a:bevelT h="19050"/>
          </a:sp3d>
        </a:effectStyle>
      </a:effectStyleLst>
      <a:bgFillStyleLst>
        <a:solidFill>
          <a:schemeClr val="phClr"/>
        </a:solidFill>
        <a:gradFill rotWithShape="1">
          <a:gsLst>
            <a:gs pos="0">
              <a:schemeClr val="phClr">
                <a:tint val="100000"/>
                <a:lumMod val="125000"/>
              </a:schemeClr>
            </a:gs>
            <a:gs pos="55000">
              <a:schemeClr val="phClr">
                <a:shade val="100000"/>
                <a:satMod val="100000"/>
                <a:lumMod val="100000"/>
              </a:schemeClr>
            </a:gs>
            <a:gs pos="100000">
              <a:schemeClr val="phClr">
                <a:shade val="90000"/>
                <a:satMod val="300000"/>
                <a:lumMod val="95000"/>
              </a:schemeClr>
            </a:gs>
          </a:gsLst>
          <a:lin ang="5400000" scaled="0"/>
        </a:gradFill>
        <a:blipFill>
          <a:blip xmlns:r="http://schemas.openxmlformats.org/officeDocument/2006/relationships" r:embed="rId1">
            <a:duotone>
              <a:schemeClr val="phClr">
                <a:shade val="80000"/>
              </a:schemeClr>
              <a:schemeClr val="phClr">
                <a:tint val="98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TC101859868[[fn=Thermal]]</Template>
  <TotalTime>51</TotalTime>
  <Words>381</Words>
  <Application>Microsoft Office PowerPoint</Application>
  <PresentationFormat>On-screen Show (4:3)</PresentationFormat>
  <Paragraphs>51</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Thermal</vt:lpstr>
      <vt:lpstr>World War 2: Propaganda </vt:lpstr>
      <vt:lpstr>Learning Intentions</vt:lpstr>
      <vt:lpstr>PowerPoint Presentation</vt:lpstr>
      <vt:lpstr>Propaganda</vt:lpstr>
      <vt:lpstr>PowerPoint Presentation</vt:lpstr>
      <vt:lpstr>PowerPoint Presentation</vt:lpstr>
      <vt:lpstr>PowerPoint Presentation</vt:lpstr>
      <vt:lpstr>PowerPoint Presentation</vt:lpstr>
      <vt:lpstr>PowerPoint Presentation</vt:lpstr>
      <vt:lpstr>German Propaganda</vt:lpstr>
      <vt:lpstr>Think……</vt:lpstr>
      <vt:lpstr>Propaganda Slogans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War 2: Propaganda</dc:title>
  <dc:creator>Claire</dc:creator>
  <cp:lastModifiedBy>Beth McPherson</cp:lastModifiedBy>
  <cp:revision>9</cp:revision>
  <dcterms:created xsi:type="dcterms:W3CDTF">2011-01-19T18:22:35Z</dcterms:created>
  <dcterms:modified xsi:type="dcterms:W3CDTF">2022-01-07T10:53:40Z</dcterms:modified>
</cp:coreProperties>
</file>