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53" r:id="rId14"/>
    <p:sldId id="299" r:id="rId15"/>
    <p:sldId id="325" r:id="rId16"/>
    <p:sldId id="342" r:id="rId17"/>
    <p:sldId id="343" r:id="rId18"/>
    <p:sldId id="344" r:id="rId19"/>
    <p:sldId id="345" r:id="rId20"/>
    <p:sldId id="346" r:id="rId21"/>
    <p:sldId id="347" r:id="rId22"/>
    <p:sldId id="301" r:id="rId23"/>
    <p:sldId id="329" r:id="rId24"/>
    <p:sldId id="348" r:id="rId25"/>
    <p:sldId id="350" r:id="rId26"/>
    <p:sldId id="351" r:id="rId27"/>
    <p:sldId id="352" r:id="rId28"/>
    <p:sldId id="32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3158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70.png"/><Relationship Id="rId5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11" Type="http://schemas.openxmlformats.org/officeDocument/2006/relationships/image" Target="../media/image46.emf"/><Relationship Id="rId10" Type="http://schemas.openxmlformats.org/officeDocument/2006/relationships/image" Target="../media/image45.emf"/><Relationship Id="rId4" Type="http://schemas.openxmlformats.org/officeDocument/2006/relationships/image" Target="../media/image4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46.emf"/><Relationship Id="rId5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20.png"/><Relationship Id="rId2" Type="http://schemas.openxmlformats.org/officeDocument/2006/relationships/slideLayout" Target="../slideLayouts/slideLayout6.xml"/><Relationship Id="rId20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9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7" Type="http://schemas.openxmlformats.org/officeDocument/2006/relationships/image" Target="../media/image22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5" Type="http://schemas.openxmlformats.org/officeDocument/2006/relationships/image" Target="../media/image28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707C3-98D4-4890-BC80-4DC5BBB6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2EAD40F-8583-45A2-8DD1-A00F160CEA80}"/>
              </a:ext>
            </a:extLst>
          </p:cNvPr>
          <p:cNvSpPr/>
          <p:nvPr/>
        </p:nvSpPr>
        <p:spPr>
          <a:xfrm>
            <a:off x="140451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99D9ED-D1E4-45AD-AECD-8B6D7F5144D3}"/>
              </a:ext>
            </a:extLst>
          </p:cNvPr>
          <p:cNvSpPr/>
          <p:nvPr/>
        </p:nvSpPr>
        <p:spPr>
          <a:xfrm>
            <a:off x="1684934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8561F6-061E-4BF6-9D5B-65CFB4ACECA2}"/>
              </a:ext>
            </a:extLst>
          </p:cNvPr>
          <p:cNvSpPr/>
          <p:nvPr/>
        </p:nvSpPr>
        <p:spPr>
          <a:xfrm>
            <a:off x="1965350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44BDB1-8149-4055-BB50-4212938379FD}"/>
              </a:ext>
            </a:extLst>
          </p:cNvPr>
          <p:cNvSpPr/>
          <p:nvPr/>
        </p:nvSpPr>
        <p:spPr>
          <a:xfrm>
            <a:off x="2245766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AD01E6-B066-4DF1-A2AF-FF26C547D24D}"/>
              </a:ext>
            </a:extLst>
          </p:cNvPr>
          <p:cNvSpPr/>
          <p:nvPr/>
        </p:nvSpPr>
        <p:spPr>
          <a:xfrm>
            <a:off x="2526182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8668B1-2770-4229-8FE8-B01096D2FD1F}"/>
              </a:ext>
            </a:extLst>
          </p:cNvPr>
          <p:cNvSpPr/>
          <p:nvPr/>
        </p:nvSpPr>
        <p:spPr>
          <a:xfrm>
            <a:off x="280659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AD02EE-DAEA-41C7-85B6-DDB2C81FF903}"/>
              </a:ext>
            </a:extLst>
          </p:cNvPr>
          <p:cNvSpPr/>
          <p:nvPr/>
        </p:nvSpPr>
        <p:spPr>
          <a:xfrm>
            <a:off x="3087014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F2AA70-DEFA-4C06-8774-D8717DD0138F}"/>
              </a:ext>
            </a:extLst>
          </p:cNvPr>
          <p:cNvSpPr/>
          <p:nvPr/>
        </p:nvSpPr>
        <p:spPr>
          <a:xfrm>
            <a:off x="3367430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804FEE-F24B-453C-A249-0DE5A8FC1F53}"/>
              </a:ext>
            </a:extLst>
          </p:cNvPr>
          <p:cNvSpPr/>
          <p:nvPr/>
        </p:nvSpPr>
        <p:spPr>
          <a:xfrm>
            <a:off x="3647846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84FE03-1B0D-498C-81DA-C9E3D9730C43}"/>
              </a:ext>
            </a:extLst>
          </p:cNvPr>
          <p:cNvSpPr/>
          <p:nvPr/>
        </p:nvSpPr>
        <p:spPr>
          <a:xfrm>
            <a:off x="3928262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2DE5FF-2196-4957-98F1-B418E67B866A}"/>
              </a:ext>
            </a:extLst>
          </p:cNvPr>
          <p:cNvSpPr/>
          <p:nvPr/>
        </p:nvSpPr>
        <p:spPr>
          <a:xfrm>
            <a:off x="420867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D594A-A20B-4299-B8F1-1A587C78C4AD}"/>
              </a:ext>
            </a:extLst>
          </p:cNvPr>
          <p:cNvSpPr/>
          <p:nvPr/>
        </p:nvSpPr>
        <p:spPr>
          <a:xfrm>
            <a:off x="140451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007E9F-F158-4EA0-A4EB-F916CDC57349}"/>
              </a:ext>
            </a:extLst>
          </p:cNvPr>
          <p:cNvSpPr/>
          <p:nvPr/>
        </p:nvSpPr>
        <p:spPr>
          <a:xfrm>
            <a:off x="1684934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E924E-0D66-4475-BFC5-982C14838B24}"/>
              </a:ext>
            </a:extLst>
          </p:cNvPr>
          <p:cNvSpPr/>
          <p:nvPr/>
        </p:nvSpPr>
        <p:spPr>
          <a:xfrm>
            <a:off x="1965350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7C069A-D01A-48A2-9D4F-F78602BBDFC6}"/>
              </a:ext>
            </a:extLst>
          </p:cNvPr>
          <p:cNvSpPr/>
          <p:nvPr/>
        </p:nvSpPr>
        <p:spPr>
          <a:xfrm>
            <a:off x="2245766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E7DFAE-FF2C-40EC-841B-D3BC1EA25A0A}"/>
              </a:ext>
            </a:extLst>
          </p:cNvPr>
          <p:cNvSpPr/>
          <p:nvPr/>
        </p:nvSpPr>
        <p:spPr>
          <a:xfrm>
            <a:off x="2526182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CD5735-D1A9-4676-8C16-6A27F723F950}"/>
              </a:ext>
            </a:extLst>
          </p:cNvPr>
          <p:cNvSpPr/>
          <p:nvPr/>
        </p:nvSpPr>
        <p:spPr>
          <a:xfrm>
            <a:off x="280659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F09BEB-A9B8-4DD9-8F07-878BBF8AF81C}"/>
              </a:ext>
            </a:extLst>
          </p:cNvPr>
          <p:cNvSpPr/>
          <p:nvPr/>
        </p:nvSpPr>
        <p:spPr>
          <a:xfrm>
            <a:off x="3087014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B49AA0-5355-477A-BE77-F6B329621CE3}"/>
              </a:ext>
            </a:extLst>
          </p:cNvPr>
          <p:cNvSpPr/>
          <p:nvPr/>
        </p:nvSpPr>
        <p:spPr>
          <a:xfrm>
            <a:off x="3367430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73E207-5556-461F-A782-00E155016DC1}"/>
              </a:ext>
            </a:extLst>
          </p:cNvPr>
          <p:cNvSpPr/>
          <p:nvPr/>
        </p:nvSpPr>
        <p:spPr>
          <a:xfrm>
            <a:off x="3647846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9694BD-C84C-4D07-A629-68EBF3083865}"/>
              </a:ext>
            </a:extLst>
          </p:cNvPr>
          <p:cNvSpPr/>
          <p:nvPr/>
        </p:nvSpPr>
        <p:spPr>
          <a:xfrm>
            <a:off x="3928262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31ADC4-DF5E-4C4E-B87F-57FBAD8FC44B}"/>
              </a:ext>
            </a:extLst>
          </p:cNvPr>
          <p:cNvSpPr/>
          <p:nvPr/>
        </p:nvSpPr>
        <p:spPr>
          <a:xfrm>
            <a:off x="420867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85E192-4382-4F7D-A469-9DC9D99CBAD3}"/>
              </a:ext>
            </a:extLst>
          </p:cNvPr>
          <p:cNvSpPr/>
          <p:nvPr/>
        </p:nvSpPr>
        <p:spPr>
          <a:xfrm>
            <a:off x="140451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C3DDBE-EEE1-4038-9501-99D8A38744A0}"/>
              </a:ext>
            </a:extLst>
          </p:cNvPr>
          <p:cNvSpPr/>
          <p:nvPr/>
        </p:nvSpPr>
        <p:spPr>
          <a:xfrm>
            <a:off x="1684934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51EF64-3222-4684-8902-D5939E4B344D}"/>
              </a:ext>
            </a:extLst>
          </p:cNvPr>
          <p:cNvSpPr/>
          <p:nvPr/>
        </p:nvSpPr>
        <p:spPr>
          <a:xfrm>
            <a:off x="1965350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B9F8D6-635A-40A1-A94E-5B00F28E929C}"/>
              </a:ext>
            </a:extLst>
          </p:cNvPr>
          <p:cNvSpPr/>
          <p:nvPr/>
        </p:nvSpPr>
        <p:spPr>
          <a:xfrm>
            <a:off x="2245766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555E82-7F87-45DE-8152-734E8D8D151B}"/>
              </a:ext>
            </a:extLst>
          </p:cNvPr>
          <p:cNvSpPr/>
          <p:nvPr/>
        </p:nvSpPr>
        <p:spPr>
          <a:xfrm>
            <a:off x="2526182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B162ACC-6DF5-4317-A668-C9C11F1DD9F3}"/>
              </a:ext>
            </a:extLst>
          </p:cNvPr>
          <p:cNvSpPr/>
          <p:nvPr/>
        </p:nvSpPr>
        <p:spPr>
          <a:xfrm>
            <a:off x="280659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F814C2-145E-4285-969F-B7676241C639}"/>
              </a:ext>
            </a:extLst>
          </p:cNvPr>
          <p:cNvSpPr/>
          <p:nvPr/>
        </p:nvSpPr>
        <p:spPr>
          <a:xfrm>
            <a:off x="3087014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4809EA-D943-4D39-ABC9-8CEC6E614227}"/>
              </a:ext>
            </a:extLst>
          </p:cNvPr>
          <p:cNvSpPr/>
          <p:nvPr/>
        </p:nvSpPr>
        <p:spPr>
          <a:xfrm>
            <a:off x="3367430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6BA735-185D-43E9-A8C4-EB5869D9E3E7}"/>
              </a:ext>
            </a:extLst>
          </p:cNvPr>
          <p:cNvSpPr/>
          <p:nvPr/>
        </p:nvSpPr>
        <p:spPr>
          <a:xfrm>
            <a:off x="3647846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F39000-D47D-4230-A2A0-440954E0FF37}"/>
              </a:ext>
            </a:extLst>
          </p:cNvPr>
          <p:cNvSpPr/>
          <p:nvPr/>
        </p:nvSpPr>
        <p:spPr>
          <a:xfrm>
            <a:off x="3928262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4558C9-D973-4990-A984-5F4D10CBBE49}"/>
              </a:ext>
            </a:extLst>
          </p:cNvPr>
          <p:cNvSpPr/>
          <p:nvPr/>
        </p:nvSpPr>
        <p:spPr>
          <a:xfrm>
            <a:off x="420867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0A0E2F-EF5B-4AE4-A0A7-A99C094B846E}"/>
              </a:ext>
            </a:extLst>
          </p:cNvPr>
          <p:cNvSpPr/>
          <p:nvPr/>
        </p:nvSpPr>
        <p:spPr>
          <a:xfrm>
            <a:off x="140451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6DFD6B-5B02-4287-BDAA-504717A63CFE}"/>
              </a:ext>
            </a:extLst>
          </p:cNvPr>
          <p:cNvSpPr/>
          <p:nvPr/>
        </p:nvSpPr>
        <p:spPr>
          <a:xfrm>
            <a:off x="1684934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9D7D87-F653-4F4A-AE89-F33130947358}"/>
              </a:ext>
            </a:extLst>
          </p:cNvPr>
          <p:cNvSpPr/>
          <p:nvPr/>
        </p:nvSpPr>
        <p:spPr>
          <a:xfrm>
            <a:off x="1965350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3957DF-A41C-41EA-B2B8-7A766A3D7ED6}"/>
              </a:ext>
            </a:extLst>
          </p:cNvPr>
          <p:cNvSpPr/>
          <p:nvPr/>
        </p:nvSpPr>
        <p:spPr>
          <a:xfrm>
            <a:off x="2245766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DE4208C-B88B-48E8-B209-DFABA6A6750D}"/>
              </a:ext>
            </a:extLst>
          </p:cNvPr>
          <p:cNvSpPr/>
          <p:nvPr/>
        </p:nvSpPr>
        <p:spPr>
          <a:xfrm>
            <a:off x="2526182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F5844D-9BC7-426E-BDDF-854288ACDE11}"/>
              </a:ext>
            </a:extLst>
          </p:cNvPr>
          <p:cNvSpPr/>
          <p:nvPr/>
        </p:nvSpPr>
        <p:spPr>
          <a:xfrm>
            <a:off x="280659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882E60-E9AD-4E19-9A34-2715DA4DD2FB}"/>
              </a:ext>
            </a:extLst>
          </p:cNvPr>
          <p:cNvSpPr/>
          <p:nvPr/>
        </p:nvSpPr>
        <p:spPr>
          <a:xfrm>
            <a:off x="3087014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A69BD82-AF5F-401C-A5EA-EA222C095495}"/>
              </a:ext>
            </a:extLst>
          </p:cNvPr>
          <p:cNvSpPr/>
          <p:nvPr/>
        </p:nvSpPr>
        <p:spPr>
          <a:xfrm>
            <a:off x="3367430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7307EBF-CD6F-4367-9905-1A7B821DB2A8}"/>
              </a:ext>
            </a:extLst>
          </p:cNvPr>
          <p:cNvSpPr/>
          <p:nvPr/>
        </p:nvSpPr>
        <p:spPr>
          <a:xfrm>
            <a:off x="3647846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CE077A-D29D-4A5F-B637-FBA40029438A}"/>
              </a:ext>
            </a:extLst>
          </p:cNvPr>
          <p:cNvSpPr/>
          <p:nvPr/>
        </p:nvSpPr>
        <p:spPr>
          <a:xfrm>
            <a:off x="3928262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3DD236-AA7E-47E1-88BE-0F2109623913}"/>
              </a:ext>
            </a:extLst>
          </p:cNvPr>
          <p:cNvSpPr/>
          <p:nvPr/>
        </p:nvSpPr>
        <p:spPr>
          <a:xfrm>
            <a:off x="420867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5A355B6-686E-404E-945F-0B5B87FC15EB}"/>
              </a:ext>
            </a:extLst>
          </p:cNvPr>
          <p:cNvSpPr/>
          <p:nvPr/>
        </p:nvSpPr>
        <p:spPr>
          <a:xfrm>
            <a:off x="140451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5A36E7-816E-49FD-917B-DAD089664082}"/>
              </a:ext>
            </a:extLst>
          </p:cNvPr>
          <p:cNvSpPr/>
          <p:nvPr/>
        </p:nvSpPr>
        <p:spPr>
          <a:xfrm>
            <a:off x="1684934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9B480EE-4A12-4D05-837E-5372A5DA7007}"/>
              </a:ext>
            </a:extLst>
          </p:cNvPr>
          <p:cNvSpPr/>
          <p:nvPr/>
        </p:nvSpPr>
        <p:spPr>
          <a:xfrm>
            <a:off x="1965350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3E9BEE0-F540-40D1-9DD9-7DD246405F5C}"/>
              </a:ext>
            </a:extLst>
          </p:cNvPr>
          <p:cNvSpPr/>
          <p:nvPr/>
        </p:nvSpPr>
        <p:spPr>
          <a:xfrm>
            <a:off x="2245766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4B19684-B428-4372-AC08-CCAD7FA32559}"/>
              </a:ext>
            </a:extLst>
          </p:cNvPr>
          <p:cNvSpPr/>
          <p:nvPr/>
        </p:nvSpPr>
        <p:spPr>
          <a:xfrm>
            <a:off x="2526182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3EE1D15-B5ED-4BCE-B8BD-962AE349170E}"/>
              </a:ext>
            </a:extLst>
          </p:cNvPr>
          <p:cNvSpPr/>
          <p:nvPr/>
        </p:nvSpPr>
        <p:spPr>
          <a:xfrm>
            <a:off x="280659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780915B-272B-4DB6-9727-028735681494}"/>
              </a:ext>
            </a:extLst>
          </p:cNvPr>
          <p:cNvSpPr/>
          <p:nvPr/>
        </p:nvSpPr>
        <p:spPr>
          <a:xfrm>
            <a:off x="3087014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D51198-E003-406D-B5DA-0E3A13F02453}"/>
              </a:ext>
            </a:extLst>
          </p:cNvPr>
          <p:cNvSpPr/>
          <p:nvPr/>
        </p:nvSpPr>
        <p:spPr>
          <a:xfrm>
            <a:off x="3367430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BE91A3-5B49-4845-A514-85E12D6C40CC}"/>
              </a:ext>
            </a:extLst>
          </p:cNvPr>
          <p:cNvSpPr/>
          <p:nvPr/>
        </p:nvSpPr>
        <p:spPr>
          <a:xfrm>
            <a:off x="3647846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7250452-4FC9-42B4-AF82-35D8CE83AC1A}"/>
              </a:ext>
            </a:extLst>
          </p:cNvPr>
          <p:cNvSpPr/>
          <p:nvPr/>
        </p:nvSpPr>
        <p:spPr>
          <a:xfrm>
            <a:off x="3928262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55C25A0-883B-4B87-A1E2-D51E48F5901D}"/>
              </a:ext>
            </a:extLst>
          </p:cNvPr>
          <p:cNvSpPr/>
          <p:nvPr/>
        </p:nvSpPr>
        <p:spPr>
          <a:xfrm>
            <a:off x="420867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8216FA4-B442-479B-AB00-9C419FE21EDB}"/>
              </a:ext>
            </a:extLst>
          </p:cNvPr>
          <p:cNvSpPr/>
          <p:nvPr/>
        </p:nvSpPr>
        <p:spPr>
          <a:xfrm>
            <a:off x="140451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76051F4-877F-46F0-AB7C-26D812042EEF}"/>
              </a:ext>
            </a:extLst>
          </p:cNvPr>
          <p:cNvSpPr/>
          <p:nvPr/>
        </p:nvSpPr>
        <p:spPr>
          <a:xfrm>
            <a:off x="1684934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1AFE0BB-05A2-4266-AFD0-1E58189A88CD}"/>
              </a:ext>
            </a:extLst>
          </p:cNvPr>
          <p:cNvSpPr/>
          <p:nvPr/>
        </p:nvSpPr>
        <p:spPr>
          <a:xfrm>
            <a:off x="1965350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16B7143-12C6-400D-93AE-32BA91A77CD0}"/>
              </a:ext>
            </a:extLst>
          </p:cNvPr>
          <p:cNvSpPr/>
          <p:nvPr/>
        </p:nvSpPr>
        <p:spPr>
          <a:xfrm>
            <a:off x="2245766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4665A4E-7330-4832-A8C5-2896FFB9524E}"/>
              </a:ext>
            </a:extLst>
          </p:cNvPr>
          <p:cNvSpPr/>
          <p:nvPr/>
        </p:nvSpPr>
        <p:spPr>
          <a:xfrm>
            <a:off x="2526182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29C3E03-5C36-49E1-BFF9-D138A46FE751}"/>
              </a:ext>
            </a:extLst>
          </p:cNvPr>
          <p:cNvSpPr/>
          <p:nvPr/>
        </p:nvSpPr>
        <p:spPr>
          <a:xfrm>
            <a:off x="280659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DCACB3-3374-46B2-905C-CDB58DC3BE3E}"/>
              </a:ext>
            </a:extLst>
          </p:cNvPr>
          <p:cNvSpPr/>
          <p:nvPr/>
        </p:nvSpPr>
        <p:spPr>
          <a:xfrm>
            <a:off x="3087014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CE5516D-F7F4-44A4-90A4-0539554A2921}"/>
              </a:ext>
            </a:extLst>
          </p:cNvPr>
          <p:cNvSpPr/>
          <p:nvPr/>
        </p:nvSpPr>
        <p:spPr>
          <a:xfrm>
            <a:off x="3367430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5D0B137-9040-465D-BE94-9ECEDB12CEE1}"/>
              </a:ext>
            </a:extLst>
          </p:cNvPr>
          <p:cNvSpPr/>
          <p:nvPr/>
        </p:nvSpPr>
        <p:spPr>
          <a:xfrm>
            <a:off x="3647846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9062073-9937-43CA-8153-6A687260092F}"/>
              </a:ext>
            </a:extLst>
          </p:cNvPr>
          <p:cNvSpPr/>
          <p:nvPr/>
        </p:nvSpPr>
        <p:spPr>
          <a:xfrm>
            <a:off x="3928262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9ED0328-4079-470D-8F99-7B78553ED907}"/>
              </a:ext>
            </a:extLst>
          </p:cNvPr>
          <p:cNvSpPr/>
          <p:nvPr/>
        </p:nvSpPr>
        <p:spPr>
          <a:xfrm>
            <a:off x="420867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13993B8-DF73-46C6-9ADC-DE0750F31D71}"/>
              </a:ext>
            </a:extLst>
          </p:cNvPr>
          <p:cNvSpPr/>
          <p:nvPr/>
        </p:nvSpPr>
        <p:spPr>
          <a:xfrm>
            <a:off x="140451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CDAA7AE-5C6E-479A-B95A-01F9DD3A6A7E}"/>
              </a:ext>
            </a:extLst>
          </p:cNvPr>
          <p:cNvSpPr/>
          <p:nvPr/>
        </p:nvSpPr>
        <p:spPr>
          <a:xfrm>
            <a:off x="1684934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604170B-B87A-4103-8716-7ADEB87DBC79}"/>
              </a:ext>
            </a:extLst>
          </p:cNvPr>
          <p:cNvSpPr/>
          <p:nvPr/>
        </p:nvSpPr>
        <p:spPr>
          <a:xfrm>
            <a:off x="1965350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E79B18-CE4F-4BC7-A5FA-566C262BC53F}"/>
              </a:ext>
            </a:extLst>
          </p:cNvPr>
          <p:cNvSpPr/>
          <p:nvPr/>
        </p:nvSpPr>
        <p:spPr>
          <a:xfrm>
            <a:off x="2245766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AA48E11-C7F4-40F3-BC0E-027AD4F1135B}"/>
              </a:ext>
            </a:extLst>
          </p:cNvPr>
          <p:cNvSpPr/>
          <p:nvPr/>
        </p:nvSpPr>
        <p:spPr>
          <a:xfrm>
            <a:off x="2526182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449CF55-C1FD-4E87-9B6F-A1DD099EDCC4}"/>
              </a:ext>
            </a:extLst>
          </p:cNvPr>
          <p:cNvSpPr/>
          <p:nvPr/>
        </p:nvSpPr>
        <p:spPr>
          <a:xfrm>
            <a:off x="280659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7D94C86-AB11-409F-8012-9687AE48AD58}"/>
              </a:ext>
            </a:extLst>
          </p:cNvPr>
          <p:cNvSpPr/>
          <p:nvPr/>
        </p:nvSpPr>
        <p:spPr>
          <a:xfrm>
            <a:off x="3087014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4F9DC0E-1901-42FC-B80F-34565811E6A6}"/>
              </a:ext>
            </a:extLst>
          </p:cNvPr>
          <p:cNvSpPr/>
          <p:nvPr/>
        </p:nvSpPr>
        <p:spPr>
          <a:xfrm>
            <a:off x="3367430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C8BFE8D-8402-4975-A794-4591F82A596B}"/>
              </a:ext>
            </a:extLst>
          </p:cNvPr>
          <p:cNvSpPr/>
          <p:nvPr/>
        </p:nvSpPr>
        <p:spPr>
          <a:xfrm>
            <a:off x="3647846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54F8649-1758-482C-B858-0A653D8BE03B}"/>
              </a:ext>
            </a:extLst>
          </p:cNvPr>
          <p:cNvSpPr/>
          <p:nvPr/>
        </p:nvSpPr>
        <p:spPr>
          <a:xfrm>
            <a:off x="3928262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678D82-C3A6-45F4-B36A-7A1C96AB8C1F}"/>
              </a:ext>
            </a:extLst>
          </p:cNvPr>
          <p:cNvSpPr/>
          <p:nvPr/>
        </p:nvSpPr>
        <p:spPr>
          <a:xfrm>
            <a:off x="420867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783BF0-C194-43FD-8E7F-9C9A2930A184}"/>
              </a:ext>
            </a:extLst>
          </p:cNvPr>
          <p:cNvSpPr/>
          <p:nvPr/>
        </p:nvSpPr>
        <p:spPr>
          <a:xfrm>
            <a:off x="1302807" y="587857"/>
            <a:ext cx="6142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multiplications are represented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this array?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AA5A107-F704-44B8-A3BB-5F7F95B16A89}"/>
                  </a:ext>
                </a:extLst>
              </p:cNvPr>
              <p:cNvSpPr/>
              <p:nvPr/>
            </p:nvSpPr>
            <p:spPr>
              <a:xfrm>
                <a:off x="4874086" y="2791839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AA5A107-F704-44B8-A3BB-5F7F95B1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86" y="2791839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0028DF44-4354-43A4-8DF5-6EA6C817CB93}"/>
              </a:ext>
            </a:extLst>
          </p:cNvPr>
          <p:cNvSpPr/>
          <p:nvPr/>
        </p:nvSpPr>
        <p:spPr>
          <a:xfrm>
            <a:off x="6064263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8199BE-5949-4227-953D-911785C91405}"/>
              </a:ext>
            </a:extLst>
          </p:cNvPr>
          <p:cNvSpPr/>
          <p:nvPr/>
        </p:nvSpPr>
        <p:spPr>
          <a:xfrm>
            <a:off x="4859339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6D4D4C5-63C9-433E-9D66-4F24B44A3E0D}"/>
              </a:ext>
            </a:extLst>
          </p:cNvPr>
          <p:cNvSpPr/>
          <p:nvPr/>
        </p:nvSpPr>
        <p:spPr>
          <a:xfrm>
            <a:off x="7292416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4691E40-F54E-4DE2-95C5-7FDA3985A1B1}"/>
              </a:ext>
            </a:extLst>
          </p:cNvPr>
          <p:cNvSpPr txBox="1"/>
          <p:nvPr/>
        </p:nvSpPr>
        <p:spPr>
          <a:xfrm>
            <a:off x="6134658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2BBB05-7FBC-4011-8592-FD1AD6277866}"/>
              </a:ext>
            </a:extLst>
          </p:cNvPr>
          <p:cNvSpPr txBox="1"/>
          <p:nvPr/>
        </p:nvSpPr>
        <p:spPr>
          <a:xfrm>
            <a:off x="5020770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DC9446-E494-4E1E-A59E-6A06E22C17AF}"/>
              </a:ext>
            </a:extLst>
          </p:cNvPr>
          <p:cNvSpPr txBox="1"/>
          <p:nvPr/>
        </p:nvSpPr>
        <p:spPr>
          <a:xfrm>
            <a:off x="7358106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038A880-CDC5-4C98-8ABD-AE82DB9AEB35}"/>
                  </a:ext>
                </a:extLst>
              </p:cNvPr>
              <p:cNvSpPr/>
              <p:nvPr/>
            </p:nvSpPr>
            <p:spPr>
              <a:xfrm>
                <a:off x="4874086" y="3531904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038A880-CDC5-4C98-8ABD-AE82DB9AE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86" y="3531904"/>
                <a:ext cx="26084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>
            <a:extLst>
              <a:ext uri="{FF2B5EF4-FFF2-40B4-BE49-F238E27FC236}">
                <a16:creationId xmlns:a16="http://schemas.microsoft.com/office/drawing/2014/main" id="{92448E81-5D9E-451F-9B58-FD2B20788B0E}"/>
              </a:ext>
            </a:extLst>
          </p:cNvPr>
          <p:cNvSpPr/>
          <p:nvPr/>
        </p:nvSpPr>
        <p:spPr>
          <a:xfrm>
            <a:off x="6064263" y="355658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BE591AA-AC7E-4AAA-A945-726B807B69A1}"/>
              </a:ext>
            </a:extLst>
          </p:cNvPr>
          <p:cNvSpPr/>
          <p:nvPr/>
        </p:nvSpPr>
        <p:spPr>
          <a:xfrm>
            <a:off x="4859339" y="355658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BCCA685-623A-49C3-8ADC-35FF750673B1}"/>
              </a:ext>
            </a:extLst>
          </p:cNvPr>
          <p:cNvSpPr/>
          <p:nvPr/>
        </p:nvSpPr>
        <p:spPr>
          <a:xfrm>
            <a:off x="7292416" y="355658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3D0567-A694-4EC9-9150-6394D9E33906}"/>
              </a:ext>
            </a:extLst>
          </p:cNvPr>
          <p:cNvSpPr txBox="1"/>
          <p:nvPr/>
        </p:nvSpPr>
        <p:spPr>
          <a:xfrm>
            <a:off x="6253186" y="353728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94980C9-6BBE-4C53-9F7F-8A08B58977A6}"/>
              </a:ext>
            </a:extLst>
          </p:cNvPr>
          <p:cNvSpPr txBox="1"/>
          <p:nvPr/>
        </p:nvSpPr>
        <p:spPr>
          <a:xfrm>
            <a:off x="4930464" y="353728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A9DEFF-4036-4E73-B945-408247D06466}"/>
              </a:ext>
            </a:extLst>
          </p:cNvPr>
          <p:cNvSpPr txBox="1"/>
          <p:nvPr/>
        </p:nvSpPr>
        <p:spPr>
          <a:xfrm>
            <a:off x="7362583" y="353728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46FD379-5D2F-4879-84AF-894020AAA97C}"/>
              </a:ext>
            </a:extLst>
          </p:cNvPr>
          <p:cNvCxnSpPr>
            <a:cxnSpLocks/>
          </p:cNvCxnSpPr>
          <p:nvPr/>
        </p:nvCxnSpPr>
        <p:spPr>
          <a:xfrm>
            <a:off x="1404518" y="2245766"/>
            <a:ext cx="307374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74ECB18-8DBE-4CDF-9970-F5B76DD1BCCF}"/>
              </a:ext>
            </a:extLst>
          </p:cNvPr>
          <p:cNvCxnSpPr>
            <a:cxnSpLocks/>
          </p:cNvCxnSpPr>
          <p:nvPr/>
        </p:nvCxnSpPr>
        <p:spPr>
          <a:xfrm>
            <a:off x="1161284" y="2418996"/>
            <a:ext cx="0" cy="20191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FF5172D2-74F3-423C-9839-01B9ACB6EAA7}"/>
              </a:ext>
            </a:extLst>
          </p:cNvPr>
          <p:cNvSpPr txBox="1"/>
          <p:nvPr/>
        </p:nvSpPr>
        <p:spPr>
          <a:xfrm>
            <a:off x="2654198" y="17143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1A309E1-2D2A-4267-9C9B-74B7A1144561}"/>
              </a:ext>
            </a:extLst>
          </p:cNvPr>
          <p:cNvSpPr txBox="1"/>
          <p:nvPr/>
        </p:nvSpPr>
        <p:spPr>
          <a:xfrm>
            <a:off x="760890" y="3146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0AA737-1C7C-4F7A-93AA-90DFBB783DA1}"/>
              </a:ext>
            </a:extLst>
          </p:cNvPr>
          <p:cNvCxnSpPr>
            <a:cxnSpLocks/>
          </p:cNvCxnSpPr>
          <p:nvPr/>
        </p:nvCxnSpPr>
        <p:spPr>
          <a:xfrm>
            <a:off x="1404518" y="2245766"/>
            <a:ext cx="280416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91D9120-E2A5-4AB7-8A08-7B5C9C7C384D}"/>
              </a:ext>
            </a:extLst>
          </p:cNvPr>
          <p:cNvSpPr txBox="1"/>
          <p:nvPr/>
        </p:nvSpPr>
        <p:spPr>
          <a:xfrm>
            <a:off x="2538048" y="173705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BF471BA-0C62-417A-B2E6-839F17D60C08}"/>
              </a:ext>
            </a:extLst>
          </p:cNvPr>
          <p:cNvCxnSpPr>
            <a:cxnSpLocks/>
          </p:cNvCxnSpPr>
          <p:nvPr/>
        </p:nvCxnSpPr>
        <p:spPr>
          <a:xfrm>
            <a:off x="4184294" y="2245766"/>
            <a:ext cx="2939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7675C3F-C789-4904-A414-BC3EA2CBA1F0}"/>
              </a:ext>
            </a:extLst>
          </p:cNvPr>
          <p:cNvSpPr txBox="1"/>
          <p:nvPr/>
        </p:nvSpPr>
        <p:spPr>
          <a:xfrm>
            <a:off x="4126192" y="17112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3FB5D3D-7EE7-48F9-A7FD-72EB5F7C8525}"/>
              </a:ext>
            </a:extLst>
          </p:cNvPr>
          <p:cNvSpPr/>
          <p:nvPr/>
        </p:nvSpPr>
        <p:spPr>
          <a:xfrm>
            <a:off x="1372757" y="2418996"/>
            <a:ext cx="2811537" cy="20191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AAD5362-3F41-4281-AEDE-A1A388779828}"/>
              </a:ext>
            </a:extLst>
          </p:cNvPr>
          <p:cNvSpPr/>
          <p:nvPr/>
        </p:nvSpPr>
        <p:spPr>
          <a:xfrm>
            <a:off x="4193187" y="2418996"/>
            <a:ext cx="305652" cy="20191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0114482-AD1A-448E-8629-2C4D12385D69}"/>
              </a:ext>
            </a:extLst>
          </p:cNvPr>
          <p:cNvSpPr txBox="1"/>
          <p:nvPr/>
        </p:nvSpPr>
        <p:spPr>
          <a:xfrm>
            <a:off x="2579417" y="311457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12AF436-AD93-476D-B931-1C3406D5BB03}"/>
              </a:ext>
            </a:extLst>
          </p:cNvPr>
          <p:cNvSpPr txBox="1"/>
          <p:nvPr/>
        </p:nvSpPr>
        <p:spPr>
          <a:xfrm>
            <a:off x="4136251" y="309520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6161F8C-4AF3-4B12-9452-DC8257A70692}"/>
                  </a:ext>
                </a:extLst>
              </p:cNvPr>
              <p:cNvSpPr txBox="1"/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How would the model change for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11?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6161F8C-4AF3-4B12-9452-DC8257A7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blipFill>
                <a:blip r:embed="rId7"/>
                <a:stretch>
                  <a:fillRect l="-1461" t="-11765" r="-136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243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34" grpId="0" animBg="1"/>
      <p:bldP spid="45" grpId="0" animBg="1"/>
      <p:bldP spid="56" grpId="0" animBg="1"/>
      <p:bldP spid="67" grpId="0" animBg="1"/>
      <p:bldP spid="78" grpId="0" animBg="1"/>
      <p:bldP spid="80" grpId="0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/>
      <p:bldP spid="92" grpId="0"/>
      <p:bldP spid="93" grpId="0"/>
      <p:bldP spid="100" grpId="0"/>
      <p:bldP spid="100" grpId="1"/>
      <p:bldP spid="101" grpId="0"/>
      <p:bldP spid="103" grpId="0"/>
      <p:bldP spid="105" grpId="0"/>
      <p:bldP spid="108" grpId="0" animBg="1"/>
      <p:bldP spid="108" grpId="1" animBg="1"/>
      <p:bldP spid="109" grpId="0" animBg="1"/>
      <p:bldP spid="109" grpId="1" animBg="1"/>
      <p:bldP spid="110" grpId="0"/>
      <p:bldP spid="111" grpId="0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2EAD40F-8583-45A2-8DD1-A00F160CEA80}"/>
              </a:ext>
            </a:extLst>
          </p:cNvPr>
          <p:cNvSpPr/>
          <p:nvPr/>
        </p:nvSpPr>
        <p:spPr>
          <a:xfrm>
            <a:off x="140451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99D9ED-D1E4-45AD-AECD-8B6D7F5144D3}"/>
              </a:ext>
            </a:extLst>
          </p:cNvPr>
          <p:cNvSpPr/>
          <p:nvPr/>
        </p:nvSpPr>
        <p:spPr>
          <a:xfrm>
            <a:off x="1684934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8561F6-061E-4BF6-9D5B-65CFB4ACECA2}"/>
              </a:ext>
            </a:extLst>
          </p:cNvPr>
          <p:cNvSpPr/>
          <p:nvPr/>
        </p:nvSpPr>
        <p:spPr>
          <a:xfrm>
            <a:off x="1965350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44BDB1-8149-4055-BB50-4212938379FD}"/>
              </a:ext>
            </a:extLst>
          </p:cNvPr>
          <p:cNvSpPr/>
          <p:nvPr/>
        </p:nvSpPr>
        <p:spPr>
          <a:xfrm>
            <a:off x="2245766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AD01E6-B066-4DF1-A2AF-FF26C547D24D}"/>
              </a:ext>
            </a:extLst>
          </p:cNvPr>
          <p:cNvSpPr/>
          <p:nvPr/>
        </p:nvSpPr>
        <p:spPr>
          <a:xfrm>
            <a:off x="2526182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8668B1-2770-4229-8FE8-B01096D2FD1F}"/>
              </a:ext>
            </a:extLst>
          </p:cNvPr>
          <p:cNvSpPr/>
          <p:nvPr/>
        </p:nvSpPr>
        <p:spPr>
          <a:xfrm>
            <a:off x="280659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AD02EE-DAEA-41C7-85B6-DDB2C81FF903}"/>
              </a:ext>
            </a:extLst>
          </p:cNvPr>
          <p:cNvSpPr/>
          <p:nvPr/>
        </p:nvSpPr>
        <p:spPr>
          <a:xfrm>
            <a:off x="3087014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F2AA70-DEFA-4C06-8774-D8717DD0138F}"/>
              </a:ext>
            </a:extLst>
          </p:cNvPr>
          <p:cNvSpPr/>
          <p:nvPr/>
        </p:nvSpPr>
        <p:spPr>
          <a:xfrm>
            <a:off x="3367430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804FEE-F24B-453C-A249-0DE5A8FC1F53}"/>
              </a:ext>
            </a:extLst>
          </p:cNvPr>
          <p:cNvSpPr/>
          <p:nvPr/>
        </p:nvSpPr>
        <p:spPr>
          <a:xfrm>
            <a:off x="3647846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84FE03-1B0D-498C-81DA-C9E3D9730C43}"/>
              </a:ext>
            </a:extLst>
          </p:cNvPr>
          <p:cNvSpPr/>
          <p:nvPr/>
        </p:nvSpPr>
        <p:spPr>
          <a:xfrm>
            <a:off x="3928262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2DE5FF-2196-4957-98F1-B418E67B866A}"/>
              </a:ext>
            </a:extLst>
          </p:cNvPr>
          <p:cNvSpPr/>
          <p:nvPr/>
        </p:nvSpPr>
        <p:spPr>
          <a:xfrm>
            <a:off x="420867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D594A-A20B-4299-B8F1-1A587C78C4AD}"/>
              </a:ext>
            </a:extLst>
          </p:cNvPr>
          <p:cNvSpPr/>
          <p:nvPr/>
        </p:nvSpPr>
        <p:spPr>
          <a:xfrm>
            <a:off x="140451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007E9F-F158-4EA0-A4EB-F916CDC57349}"/>
              </a:ext>
            </a:extLst>
          </p:cNvPr>
          <p:cNvSpPr/>
          <p:nvPr/>
        </p:nvSpPr>
        <p:spPr>
          <a:xfrm>
            <a:off x="1684934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E924E-0D66-4475-BFC5-982C14838B24}"/>
              </a:ext>
            </a:extLst>
          </p:cNvPr>
          <p:cNvSpPr/>
          <p:nvPr/>
        </p:nvSpPr>
        <p:spPr>
          <a:xfrm>
            <a:off x="1965350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7C069A-D01A-48A2-9D4F-F78602BBDFC6}"/>
              </a:ext>
            </a:extLst>
          </p:cNvPr>
          <p:cNvSpPr/>
          <p:nvPr/>
        </p:nvSpPr>
        <p:spPr>
          <a:xfrm>
            <a:off x="2245766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E7DFAE-FF2C-40EC-841B-D3BC1EA25A0A}"/>
              </a:ext>
            </a:extLst>
          </p:cNvPr>
          <p:cNvSpPr/>
          <p:nvPr/>
        </p:nvSpPr>
        <p:spPr>
          <a:xfrm>
            <a:off x="2526182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CD5735-D1A9-4676-8C16-6A27F723F950}"/>
              </a:ext>
            </a:extLst>
          </p:cNvPr>
          <p:cNvSpPr/>
          <p:nvPr/>
        </p:nvSpPr>
        <p:spPr>
          <a:xfrm>
            <a:off x="280659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F09BEB-A9B8-4DD9-8F07-878BBF8AF81C}"/>
              </a:ext>
            </a:extLst>
          </p:cNvPr>
          <p:cNvSpPr/>
          <p:nvPr/>
        </p:nvSpPr>
        <p:spPr>
          <a:xfrm>
            <a:off x="3087014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B49AA0-5355-477A-BE77-F6B329621CE3}"/>
              </a:ext>
            </a:extLst>
          </p:cNvPr>
          <p:cNvSpPr/>
          <p:nvPr/>
        </p:nvSpPr>
        <p:spPr>
          <a:xfrm>
            <a:off x="3367430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73E207-5556-461F-A782-00E155016DC1}"/>
              </a:ext>
            </a:extLst>
          </p:cNvPr>
          <p:cNvSpPr/>
          <p:nvPr/>
        </p:nvSpPr>
        <p:spPr>
          <a:xfrm>
            <a:off x="3647846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9694BD-C84C-4D07-A629-68EBF3083865}"/>
              </a:ext>
            </a:extLst>
          </p:cNvPr>
          <p:cNvSpPr/>
          <p:nvPr/>
        </p:nvSpPr>
        <p:spPr>
          <a:xfrm>
            <a:off x="3928262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31ADC4-DF5E-4C4E-B87F-57FBAD8FC44B}"/>
              </a:ext>
            </a:extLst>
          </p:cNvPr>
          <p:cNvSpPr/>
          <p:nvPr/>
        </p:nvSpPr>
        <p:spPr>
          <a:xfrm>
            <a:off x="420867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85E192-4382-4F7D-A469-9DC9D99CBAD3}"/>
              </a:ext>
            </a:extLst>
          </p:cNvPr>
          <p:cNvSpPr/>
          <p:nvPr/>
        </p:nvSpPr>
        <p:spPr>
          <a:xfrm>
            <a:off x="140451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C3DDBE-EEE1-4038-9501-99D8A38744A0}"/>
              </a:ext>
            </a:extLst>
          </p:cNvPr>
          <p:cNvSpPr/>
          <p:nvPr/>
        </p:nvSpPr>
        <p:spPr>
          <a:xfrm>
            <a:off x="1684934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51EF64-3222-4684-8902-D5939E4B344D}"/>
              </a:ext>
            </a:extLst>
          </p:cNvPr>
          <p:cNvSpPr/>
          <p:nvPr/>
        </p:nvSpPr>
        <p:spPr>
          <a:xfrm>
            <a:off x="1965350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B9F8D6-635A-40A1-A94E-5B00F28E929C}"/>
              </a:ext>
            </a:extLst>
          </p:cNvPr>
          <p:cNvSpPr/>
          <p:nvPr/>
        </p:nvSpPr>
        <p:spPr>
          <a:xfrm>
            <a:off x="2245766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555E82-7F87-45DE-8152-734E8D8D151B}"/>
              </a:ext>
            </a:extLst>
          </p:cNvPr>
          <p:cNvSpPr/>
          <p:nvPr/>
        </p:nvSpPr>
        <p:spPr>
          <a:xfrm>
            <a:off x="2526182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B162ACC-6DF5-4317-A668-C9C11F1DD9F3}"/>
              </a:ext>
            </a:extLst>
          </p:cNvPr>
          <p:cNvSpPr/>
          <p:nvPr/>
        </p:nvSpPr>
        <p:spPr>
          <a:xfrm>
            <a:off x="280659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F814C2-145E-4285-969F-B7676241C639}"/>
              </a:ext>
            </a:extLst>
          </p:cNvPr>
          <p:cNvSpPr/>
          <p:nvPr/>
        </p:nvSpPr>
        <p:spPr>
          <a:xfrm>
            <a:off x="3087014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4809EA-D943-4D39-ABC9-8CEC6E614227}"/>
              </a:ext>
            </a:extLst>
          </p:cNvPr>
          <p:cNvSpPr/>
          <p:nvPr/>
        </p:nvSpPr>
        <p:spPr>
          <a:xfrm>
            <a:off x="3367430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6BA735-185D-43E9-A8C4-EB5869D9E3E7}"/>
              </a:ext>
            </a:extLst>
          </p:cNvPr>
          <p:cNvSpPr/>
          <p:nvPr/>
        </p:nvSpPr>
        <p:spPr>
          <a:xfrm>
            <a:off x="3647846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F39000-D47D-4230-A2A0-440954E0FF37}"/>
              </a:ext>
            </a:extLst>
          </p:cNvPr>
          <p:cNvSpPr/>
          <p:nvPr/>
        </p:nvSpPr>
        <p:spPr>
          <a:xfrm>
            <a:off x="3928262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4558C9-D973-4990-A984-5F4D10CBBE49}"/>
              </a:ext>
            </a:extLst>
          </p:cNvPr>
          <p:cNvSpPr/>
          <p:nvPr/>
        </p:nvSpPr>
        <p:spPr>
          <a:xfrm>
            <a:off x="420867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0A0E2F-EF5B-4AE4-A0A7-A99C094B846E}"/>
              </a:ext>
            </a:extLst>
          </p:cNvPr>
          <p:cNvSpPr/>
          <p:nvPr/>
        </p:nvSpPr>
        <p:spPr>
          <a:xfrm>
            <a:off x="140451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6DFD6B-5B02-4287-BDAA-504717A63CFE}"/>
              </a:ext>
            </a:extLst>
          </p:cNvPr>
          <p:cNvSpPr/>
          <p:nvPr/>
        </p:nvSpPr>
        <p:spPr>
          <a:xfrm>
            <a:off x="1684934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9D7D87-F653-4F4A-AE89-F33130947358}"/>
              </a:ext>
            </a:extLst>
          </p:cNvPr>
          <p:cNvSpPr/>
          <p:nvPr/>
        </p:nvSpPr>
        <p:spPr>
          <a:xfrm>
            <a:off x="1965350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3957DF-A41C-41EA-B2B8-7A766A3D7ED6}"/>
              </a:ext>
            </a:extLst>
          </p:cNvPr>
          <p:cNvSpPr/>
          <p:nvPr/>
        </p:nvSpPr>
        <p:spPr>
          <a:xfrm>
            <a:off x="2245766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DE4208C-B88B-48E8-B209-DFABA6A6750D}"/>
              </a:ext>
            </a:extLst>
          </p:cNvPr>
          <p:cNvSpPr/>
          <p:nvPr/>
        </p:nvSpPr>
        <p:spPr>
          <a:xfrm>
            <a:off x="2526182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F5844D-9BC7-426E-BDDF-854288ACDE11}"/>
              </a:ext>
            </a:extLst>
          </p:cNvPr>
          <p:cNvSpPr/>
          <p:nvPr/>
        </p:nvSpPr>
        <p:spPr>
          <a:xfrm>
            <a:off x="280659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882E60-E9AD-4E19-9A34-2715DA4DD2FB}"/>
              </a:ext>
            </a:extLst>
          </p:cNvPr>
          <p:cNvSpPr/>
          <p:nvPr/>
        </p:nvSpPr>
        <p:spPr>
          <a:xfrm>
            <a:off x="3087014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A69BD82-AF5F-401C-A5EA-EA222C095495}"/>
              </a:ext>
            </a:extLst>
          </p:cNvPr>
          <p:cNvSpPr/>
          <p:nvPr/>
        </p:nvSpPr>
        <p:spPr>
          <a:xfrm>
            <a:off x="3367430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7307EBF-CD6F-4367-9905-1A7B821DB2A8}"/>
              </a:ext>
            </a:extLst>
          </p:cNvPr>
          <p:cNvSpPr/>
          <p:nvPr/>
        </p:nvSpPr>
        <p:spPr>
          <a:xfrm>
            <a:off x="3647846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CE077A-D29D-4A5F-B637-FBA40029438A}"/>
              </a:ext>
            </a:extLst>
          </p:cNvPr>
          <p:cNvSpPr/>
          <p:nvPr/>
        </p:nvSpPr>
        <p:spPr>
          <a:xfrm>
            <a:off x="3928262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3DD236-AA7E-47E1-88BE-0F2109623913}"/>
              </a:ext>
            </a:extLst>
          </p:cNvPr>
          <p:cNvSpPr/>
          <p:nvPr/>
        </p:nvSpPr>
        <p:spPr>
          <a:xfrm>
            <a:off x="420867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5A355B6-686E-404E-945F-0B5B87FC15EB}"/>
              </a:ext>
            </a:extLst>
          </p:cNvPr>
          <p:cNvSpPr/>
          <p:nvPr/>
        </p:nvSpPr>
        <p:spPr>
          <a:xfrm>
            <a:off x="140451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5A36E7-816E-49FD-917B-DAD089664082}"/>
              </a:ext>
            </a:extLst>
          </p:cNvPr>
          <p:cNvSpPr/>
          <p:nvPr/>
        </p:nvSpPr>
        <p:spPr>
          <a:xfrm>
            <a:off x="1684934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9B480EE-4A12-4D05-837E-5372A5DA7007}"/>
              </a:ext>
            </a:extLst>
          </p:cNvPr>
          <p:cNvSpPr/>
          <p:nvPr/>
        </p:nvSpPr>
        <p:spPr>
          <a:xfrm>
            <a:off x="1965350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3E9BEE0-F540-40D1-9DD9-7DD246405F5C}"/>
              </a:ext>
            </a:extLst>
          </p:cNvPr>
          <p:cNvSpPr/>
          <p:nvPr/>
        </p:nvSpPr>
        <p:spPr>
          <a:xfrm>
            <a:off x="2245766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4B19684-B428-4372-AC08-CCAD7FA32559}"/>
              </a:ext>
            </a:extLst>
          </p:cNvPr>
          <p:cNvSpPr/>
          <p:nvPr/>
        </p:nvSpPr>
        <p:spPr>
          <a:xfrm>
            <a:off x="2526182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3EE1D15-B5ED-4BCE-B8BD-962AE349170E}"/>
              </a:ext>
            </a:extLst>
          </p:cNvPr>
          <p:cNvSpPr/>
          <p:nvPr/>
        </p:nvSpPr>
        <p:spPr>
          <a:xfrm>
            <a:off x="280659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780915B-272B-4DB6-9727-028735681494}"/>
              </a:ext>
            </a:extLst>
          </p:cNvPr>
          <p:cNvSpPr/>
          <p:nvPr/>
        </p:nvSpPr>
        <p:spPr>
          <a:xfrm>
            <a:off x="3087014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D51198-E003-406D-B5DA-0E3A13F02453}"/>
              </a:ext>
            </a:extLst>
          </p:cNvPr>
          <p:cNvSpPr/>
          <p:nvPr/>
        </p:nvSpPr>
        <p:spPr>
          <a:xfrm>
            <a:off x="3367430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BE91A3-5B49-4845-A514-85E12D6C40CC}"/>
              </a:ext>
            </a:extLst>
          </p:cNvPr>
          <p:cNvSpPr/>
          <p:nvPr/>
        </p:nvSpPr>
        <p:spPr>
          <a:xfrm>
            <a:off x="3647846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7250452-4FC9-42B4-AF82-35D8CE83AC1A}"/>
              </a:ext>
            </a:extLst>
          </p:cNvPr>
          <p:cNvSpPr/>
          <p:nvPr/>
        </p:nvSpPr>
        <p:spPr>
          <a:xfrm>
            <a:off x="3928262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55C25A0-883B-4B87-A1E2-D51E48F5901D}"/>
              </a:ext>
            </a:extLst>
          </p:cNvPr>
          <p:cNvSpPr/>
          <p:nvPr/>
        </p:nvSpPr>
        <p:spPr>
          <a:xfrm>
            <a:off x="420867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8216FA4-B442-479B-AB00-9C419FE21EDB}"/>
              </a:ext>
            </a:extLst>
          </p:cNvPr>
          <p:cNvSpPr/>
          <p:nvPr/>
        </p:nvSpPr>
        <p:spPr>
          <a:xfrm>
            <a:off x="140451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76051F4-877F-46F0-AB7C-26D812042EEF}"/>
              </a:ext>
            </a:extLst>
          </p:cNvPr>
          <p:cNvSpPr/>
          <p:nvPr/>
        </p:nvSpPr>
        <p:spPr>
          <a:xfrm>
            <a:off x="1684934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1AFE0BB-05A2-4266-AFD0-1E58189A88CD}"/>
              </a:ext>
            </a:extLst>
          </p:cNvPr>
          <p:cNvSpPr/>
          <p:nvPr/>
        </p:nvSpPr>
        <p:spPr>
          <a:xfrm>
            <a:off x="1965350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16B7143-12C6-400D-93AE-32BA91A77CD0}"/>
              </a:ext>
            </a:extLst>
          </p:cNvPr>
          <p:cNvSpPr/>
          <p:nvPr/>
        </p:nvSpPr>
        <p:spPr>
          <a:xfrm>
            <a:off x="2245766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4665A4E-7330-4832-A8C5-2896FFB9524E}"/>
              </a:ext>
            </a:extLst>
          </p:cNvPr>
          <p:cNvSpPr/>
          <p:nvPr/>
        </p:nvSpPr>
        <p:spPr>
          <a:xfrm>
            <a:off x="2526182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29C3E03-5C36-49E1-BFF9-D138A46FE751}"/>
              </a:ext>
            </a:extLst>
          </p:cNvPr>
          <p:cNvSpPr/>
          <p:nvPr/>
        </p:nvSpPr>
        <p:spPr>
          <a:xfrm>
            <a:off x="280659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DCACB3-3374-46B2-905C-CDB58DC3BE3E}"/>
              </a:ext>
            </a:extLst>
          </p:cNvPr>
          <p:cNvSpPr/>
          <p:nvPr/>
        </p:nvSpPr>
        <p:spPr>
          <a:xfrm>
            <a:off x="3087014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CE5516D-F7F4-44A4-90A4-0539554A2921}"/>
              </a:ext>
            </a:extLst>
          </p:cNvPr>
          <p:cNvSpPr/>
          <p:nvPr/>
        </p:nvSpPr>
        <p:spPr>
          <a:xfrm>
            <a:off x="3367430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5D0B137-9040-465D-BE94-9ECEDB12CEE1}"/>
              </a:ext>
            </a:extLst>
          </p:cNvPr>
          <p:cNvSpPr/>
          <p:nvPr/>
        </p:nvSpPr>
        <p:spPr>
          <a:xfrm>
            <a:off x="3647846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9062073-9937-43CA-8153-6A687260092F}"/>
              </a:ext>
            </a:extLst>
          </p:cNvPr>
          <p:cNvSpPr/>
          <p:nvPr/>
        </p:nvSpPr>
        <p:spPr>
          <a:xfrm>
            <a:off x="3928262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9ED0328-4079-470D-8F99-7B78553ED907}"/>
              </a:ext>
            </a:extLst>
          </p:cNvPr>
          <p:cNvSpPr/>
          <p:nvPr/>
        </p:nvSpPr>
        <p:spPr>
          <a:xfrm>
            <a:off x="420867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13993B8-DF73-46C6-9ADC-DE0750F31D71}"/>
              </a:ext>
            </a:extLst>
          </p:cNvPr>
          <p:cNvSpPr/>
          <p:nvPr/>
        </p:nvSpPr>
        <p:spPr>
          <a:xfrm>
            <a:off x="140451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CDAA7AE-5C6E-479A-B95A-01F9DD3A6A7E}"/>
              </a:ext>
            </a:extLst>
          </p:cNvPr>
          <p:cNvSpPr/>
          <p:nvPr/>
        </p:nvSpPr>
        <p:spPr>
          <a:xfrm>
            <a:off x="1684934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604170B-B87A-4103-8716-7ADEB87DBC79}"/>
              </a:ext>
            </a:extLst>
          </p:cNvPr>
          <p:cNvSpPr/>
          <p:nvPr/>
        </p:nvSpPr>
        <p:spPr>
          <a:xfrm>
            <a:off x="1965350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E79B18-CE4F-4BC7-A5FA-566C262BC53F}"/>
              </a:ext>
            </a:extLst>
          </p:cNvPr>
          <p:cNvSpPr/>
          <p:nvPr/>
        </p:nvSpPr>
        <p:spPr>
          <a:xfrm>
            <a:off x="2245766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AA48E11-C7F4-40F3-BC0E-027AD4F1135B}"/>
              </a:ext>
            </a:extLst>
          </p:cNvPr>
          <p:cNvSpPr/>
          <p:nvPr/>
        </p:nvSpPr>
        <p:spPr>
          <a:xfrm>
            <a:off x="2526182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449CF55-C1FD-4E87-9B6F-A1DD099EDCC4}"/>
              </a:ext>
            </a:extLst>
          </p:cNvPr>
          <p:cNvSpPr/>
          <p:nvPr/>
        </p:nvSpPr>
        <p:spPr>
          <a:xfrm>
            <a:off x="280659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7D94C86-AB11-409F-8012-9687AE48AD58}"/>
              </a:ext>
            </a:extLst>
          </p:cNvPr>
          <p:cNvSpPr/>
          <p:nvPr/>
        </p:nvSpPr>
        <p:spPr>
          <a:xfrm>
            <a:off x="3087014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4F9DC0E-1901-42FC-B80F-34565811E6A6}"/>
              </a:ext>
            </a:extLst>
          </p:cNvPr>
          <p:cNvSpPr/>
          <p:nvPr/>
        </p:nvSpPr>
        <p:spPr>
          <a:xfrm>
            <a:off x="3367430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C8BFE8D-8402-4975-A794-4591F82A596B}"/>
              </a:ext>
            </a:extLst>
          </p:cNvPr>
          <p:cNvSpPr/>
          <p:nvPr/>
        </p:nvSpPr>
        <p:spPr>
          <a:xfrm>
            <a:off x="3647846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54F8649-1758-482C-B858-0A653D8BE03B}"/>
              </a:ext>
            </a:extLst>
          </p:cNvPr>
          <p:cNvSpPr/>
          <p:nvPr/>
        </p:nvSpPr>
        <p:spPr>
          <a:xfrm>
            <a:off x="3928262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678D82-C3A6-45F4-B36A-7A1C96AB8C1F}"/>
              </a:ext>
            </a:extLst>
          </p:cNvPr>
          <p:cNvSpPr/>
          <p:nvPr/>
        </p:nvSpPr>
        <p:spPr>
          <a:xfrm>
            <a:off x="420867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783BF0-C194-43FD-8E7F-9C9A2930A184}"/>
              </a:ext>
            </a:extLst>
          </p:cNvPr>
          <p:cNvSpPr/>
          <p:nvPr/>
        </p:nvSpPr>
        <p:spPr>
          <a:xfrm>
            <a:off x="1302807" y="587857"/>
            <a:ext cx="6142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multiplications are represented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this array?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AA5A107-F704-44B8-A3BB-5F7F95B16A89}"/>
                  </a:ext>
                </a:extLst>
              </p:cNvPr>
              <p:cNvSpPr/>
              <p:nvPr/>
            </p:nvSpPr>
            <p:spPr>
              <a:xfrm>
                <a:off x="4874086" y="2791839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AA5A107-F704-44B8-A3BB-5F7F95B1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86" y="2791839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0028DF44-4354-43A4-8DF5-6EA6C817CB93}"/>
              </a:ext>
            </a:extLst>
          </p:cNvPr>
          <p:cNvSpPr/>
          <p:nvPr/>
        </p:nvSpPr>
        <p:spPr>
          <a:xfrm>
            <a:off x="6064263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8199BE-5949-4227-953D-911785C91405}"/>
              </a:ext>
            </a:extLst>
          </p:cNvPr>
          <p:cNvSpPr/>
          <p:nvPr/>
        </p:nvSpPr>
        <p:spPr>
          <a:xfrm>
            <a:off x="4859339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6D4D4C5-63C9-433E-9D66-4F24B44A3E0D}"/>
              </a:ext>
            </a:extLst>
          </p:cNvPr>
          <p:cNvSpPr/>
          <p:nvPr/>
        </p:nvSpPr>
        <p:spPr>
          <a:xfrm>
            <a:off x="7292416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46FD379-5D2F-4879-84AF-894020AAA97C}"/>
              </a:ext>
            </a:extLst>
          </p:cNvPr>
          <p:cNvCxnSpPr>
            <a:cxnSpLocks/>
          </p:cNvCxnSpPr>
          <p:nvPr/>
        </p:nvCxnSpPr>
        <p:spPr>
          <a:xfrm>
            <a:off x="1404518" y="2245766"/>
            <a:ext cx="307374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74ECB18-8DBE-4CDF-9970-F5B76DD1BCCF}"/>
              </a:ext>
            </a:extLst>
          </p:cNvPr>
          <p:cNvCxnSpPr>
            <a:cxnSpLocks/>
          </p:cNvCxnSpPr>
          <p:nvPr/>
        </p:nvCxnSpPr>
        <p:spPr>
          <a:xfrm>
            <a:off x="1161284" y="2418996"/>
            <a:ext cx="0" cy="20191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1A309E1-2D2A-4267-9C9B-74B7A1144561}"/>
              </a:ext>
            </a:extLst>
          </p:cNvPr>
          <p:cNvSpPr txBox="1"/>
          <p:nvPr/>
        </p:nvSpPr>
        <p:spPr>
          <a:xfrm>
            <a:off x="760890" y="3146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0AA737-1C7C-4F7A-93AA-90DFBB783DA1}"/>
              </a:ext>
            </a:extLst>
          </p:cNvPr>
          <p:cNvCxnSpPr>
            <a:cxnSpLocks/>
          </p:cNvCxnSpPr>
          <p:nvPr/>
        </p:nvCxnSpPr>
        <p:spPr>
          <a:xfrm>
            <a:off x="1404518" y="2245766"/>
            <a:ext cx="280416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BF471BA-0C62-417A-B2E6-839F17D60C08}"/>
              </a:ext>
            </a:extLst>
          </p:cNvPr>
          <p:cNvCxnSpPr>
            <a:cxnSpLocks/>
          </p:cNvCxnSpPr>
          <p:nvPr/>
        </p:nvCxnSpPr>
        <p:spPr>
          <a:xfrm>
            <a:off x="4184294" y="2245766"/>
            <a:ext cx="2939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7675C3F-C789-4904-A414-BC3EA2CBA1F0}"/>
              </a:ext>
            </a:extLst>
          </p:cNvPr>
          <p:cNvSpPr txBox="1"/>
          <p:nvPr/>
        </p:nvSpPr>
        <p:spPr>
          <a:xfrm>
            <a:off x="4126192" y="17112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3FB5D3D-7EE7-48F9-A7FD-72EB5F7C8525}"/>
              </a:ext>
            </a:extLst>
          </p:cNvPr>
          <p:cNvSpPr/>
          <p:nvPr/>
        </p:nvSpPr>
        <p:spPr>
          <a:xfrm>
            <a:off x="1372757" y="2418996"/>
            <a:ext cx="2811537" cy="20191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AAD5362-3F41-4281-AEDE-A1A388779828}"/>
              </a:ext>
            </a:extLst>
          </p:cNvPr>
          <p:cNvSpPr/>
          <p:nvPr/>
        </p:nvSpPr>
        <p:spPr>
          <a:xfrm>
            <a:off x="4193187" y="2418996"/>
            <a:ext cx="305652" cy="20191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0114482-AD1A-448E-8629-2C4D12385D69}"/>
              </a:ext>
            </a:extLst>
          </p:cNvPr>
          <p:cNvSpPr txBox="1"/>
          <p:nvPr/>
        </p:nvSpPr>
        <p:spPr>
          <a:xfrm>
            <a:off x="2579417" y="311457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12AF436-AD93-476D-B931-1C3406D5BB03}"/>
              </a:ext>
            </a:extLst>
          </p:cNvPr>
          <p:cNvSpPr txBox="1"/>
          <p:nvPr/>
        </p:nvSpPr>
        <p:spPr>
          <a:xfrm>
            <a:off x="4136251" y="309520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6161F8C-4AF3-4B12-9452-DC8257A70692}"/>
                  </a:ext>
                </a:extLst>
              </p:cNvPr>
              <p:cNvSpPr txBox="1"/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How would the model change for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11?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6161F8C-4AF3-4B12-9452-DC8257A7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blipFill>
                <a:blip r:embed="rId6"/>
                <a:stretch>
                  <a:fillRect l="-1461" t="-11765" r="-136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326C8E6F-43E7-4927-8221-F53EA25A606A}"/>
              </a:ext>
            </a:extLst>
          </p:cNvPr>
          <p:cNvSpPr txBox="1"/>
          <p:nvPr/>
        </p:nvSpPr>
        <p:spPr>
          <a:xfrm>
            <a:off x="2538048" y="173705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A2F39F9-0FFA-4B35-819C-75D37A6FEAE8}"/>
              </a:ext>
            </a:extLst>
          </p:cNvPr>
          <p:cNvCxnSpPr>
            <a:cxnSpLocks/>
          </p:cNvCxnSpPr>
          <p:nvPr/>
        </p:nvCxnSpPr>
        <p:spPr>
          <a:xfrm>
            <a:off x="1161284" y="2418996"/>
            <a:ext cx="0" cy="239770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CF87D10-1EEA-40E3-997C-AE0E695A5A1E}"/>
              </a:ext>
            </a:extLst>
          </p:cNvPr>
          <p:cNvSpPr txBox="1"/>
          <p:nvPr/>
        </p:nvSpPr>
        <p:spPr>
          <a:xfrm>
            <a:off x="760890" y="3146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436C5B4-AFA5-4467-B8F6-E7FEBD28CA8F}"/>
              </a:ext>
            </a:extLst>
          </p:cNvPr>
          <p:cNvSpPr/>
          <p:nvPr/>
        </p:nvSpPr>
        <p:spPr>
          <a:xfrm>
            <a:off x="1372757" y="2418995"/>
            <a:ext cx="2811537" cy="23977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96E3B06-25CB-47A5-923A-B3A7153375A4}"/>
              </a:ext>
            </a:extLst>
          </p:cNvPr>
          <p:cNvSpPr/>
          <p:nvPr/>
        </p:nvSpPr>
        <p:spPr>
          <a:xfrm>
            <a:off x="4193187" y="2418995"/>
            <a:ext cx="305652" cy="23977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8807B93-09DF-499E-8CD4-EBB3F23A4E7A}"/>
              </a:ext>
            </a:extLst>
          </p:cNvPr>
          <p:cNvSpPr txBox="1"/>
          <p:nvPr/>
        </p:nvSpPr>
        <p:spPr>
          <a:xfrm>
            <a:off x="6134658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35F9DC-441F-4E7D-956A-A69F08539335}"/>
              </a:ext>
            </a:extLst>
          </p:cNvPr>
          <p:cNvSpPr txBox="1"/>
          <p:nvPr/>
        </p:nvSpPr>
        <p:spPr>
          <a:xfrm>
            <a:off x="5020770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8CBCBC-DA8B-40D2-BA76-6AC8C759AA08}"/>
              </a:ext>
            </a:extLst>
          </p:cNvPr>
          <p:cNvSpPr txBox="1"/>
          <p:nvPr/>
        </p:nvSpPr>
        <p:spPr>
          <a:xfrm>
            <a:off x="7358106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0D385A-8CF4-4F53-9532-BAD666BF9DC7}"/>
              </a:ext>
            </a:extLst>
          </p:cNvPr>
          <p:cNvSpPr txBox="1"/>
          <p:nvPr/>
        </p:nvSpPr>
        <p:spPr>
          <a:xfrm>
            <a:off x="4144299" y="322186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D2ADD16-906C-47CF-81E0-C4421665A4A1}"/>
              </a:ext>
            </a:extLst>
          </p:cNvPr>
          <p:cNvSpPr txBox="1"/>
          <p:nvPr/>
        </p:nvSpPr>
        <p:spPr>
          <a:xfrm>
            <a:off x="2543277" y="324766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69A0B3F-A44F-4CD8-8A64-6DE3667B468F}"/>
                  </a:ext>
                </a:extLst>
              </p:cNvPr>
              <p:cNvSpPr txBox="1"/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How would the model change for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12?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69A0B3F-A44F-4CD8-8A64-6DE3667B4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blipFill>
                <a:blip r:embed="rId7"/>
                <a:stretch>
                  <a:fillRect l="-1461" t="-11765" r="-136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82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12" grpId="0"/>
      <p:bldP spid="114" grpId="0"/>
      <p:bldP spid="115" grpId="0" animBg="1"/>
      <p:bldP spid="115" grpId="1" animBg="1"/>
      <p:bldP spid="116" grpId="0" animBg="1"/>
      <p:bldP spid="116" grpId="1" animBg="1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ACF87D10-1EEA-40E3-997C-AE0E695A5A1E}"/>
              </a:ext>
            </a:extLst>
          </p:cNvPr>
          <p:cNvSpPr txBox="1"/>
          <p:nvPr/>
        </p:nvSpPr>
        <p:spPr>
          <a:xfrm>
            <a:off x="760890" y="3146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69A0B3F-A44F-4CD8-8A64-6DE3667B468F}"/>
                  </a:ext>
                </a:extLst>
              </p:cNvPr>
              <p:cNvSpPr txBox="1"/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How would the model change for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12?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69A0B3F-A44F-4CD8-8A64-6DE3667B4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38" y="4941727"/>
                <a:ext cx="6257092" cy="523220"/>
              </a:xfrm>
              <a:prstGeom prst="rect">
                <a:avLst/>
              </a:prstGeom>
              <a:blipFill>
                <a:blip r:embed="rId5"/>
                <a:stretch>
                  <a:fillRect l="-1461" t="-11765" r="-136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2EAD40F-8583-45A2-8DD1-A00F160CEA80}"/>
              </a:ext>
            </a:extLst>
          </p:cNvPr>
          <p:cNvSpPr/>
          <p:nvPr/>
        </p:nvSpPr>
        <p:spPr>
          <a:xfrm>
            <a:off x="140451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99D9ED-D1E4-45AD-AECD-8B6D7F5144D3}"/>
              </a:ext>
            </a:extLst>
          </p:cNvPr>
          <p:cNvSpPr/>
          <p:nvPr/>
        </p:nvSpPr>
        <p:spPr>
          <a:xfrm>
            <a:off x="1684934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8561F6-061E-4BF6-9D5B-65CFB4ACECA2}"/>
              </a:ext>
            </a:extLst>
          </p:cNvPr>
          <p:cNvSpPr/>
          <p:nvPr/>
        </p:nvSpPr>
        <p:spPr>
          <a:xfrm>
            <a:off x="1965350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44BDB1-8149-4055-BB50-4212938379FD}"/>
              </a:ext>
            </a:extLst>
          </p:cNvPr>
          <p:cNvSpPr/>
          <p:nvPr/>
        </p:nvSpPr>
        <p:spPr>
          <a:xfrm>
            <a:off x="2245766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AD01E6-B066-4DF1-A2AF-FF26C547D24D}"/>
              </a:ext>
            </a:extLst>
          </p:cNvPr>
          <p:cNvSpPr/>
          <p:nvPr/>
        </p:nvSpPr>
        <p:spPr>
          <a:xfrm>
            <a:off x="2526182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8668B1-2770-4229-8FE8-B01096D2FD1F}"/>
              </a:ext>
            </a:extLst>
          </p:cNvPr>
          <p:cNvSpPr/>
          <p:nvPr/>
        </p:nvSpPr>
        <p:spPr>
          <a:xfrm>
            <a:off x="280659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AD02EE-DAEA-41C7-85B6-DDB2C81FF903}"/>
              </a:ext>
            </a:extLst>
          </p:cNvPr>
          <p:cNvSpPr/>
          <p:nvPr/>
        </p:nvSpPr>
        <p:spPr>
          <a:xfrm>
            <a:off x="3087014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F2AA70-DEFA-4C06-8774-D8717DD0138F}"/>
              </a:ext>
            </a:extLst>
          </p:cNvPr>
          <p:cNvSpPr/>
          <p:nvPr/>
        </p:nvSpPr>
        <p:spPr>
          <a:xfrm>
            <a:off x="3367430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804FEE-F24B-453C-A249-0DE5A8FC1F53}"/>
              </a:ext>
            </a:extLst>
          </p:cNvPr>
          <p:cNvSpPr/>
          <p:nvPr/>
        </p:nvSpPr>
        <p:spPr>
          <a:xfrm>
            <a:off x="3647846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84FE03-1B0D-498C-81DA-C9E3D9730C43}"/>
              </a:ext>
            </a:extLst>
          </p:cNvPr>
          <p:cNvSpPr/>
          <p:nvPr/>
        </p:nvSpPr>
        <p:spPr>
          <a:xfrm>
            <a:off x="3928262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2DE5FF-2196-4957-98F1-B418E67B866A}"/>
              </a:ext>
            </a:extLst>
          </p:cNvPr>
          <p:cNvSpPr/>
          <p:nvPr/>
        </p:nvSpPr>
        <p:spPr>
          <a:xfrm>
            <a:off x="4208678" y="2418996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D594A-A20B-4299-B8F1-1A587C78C4AD}"/>
              </a:ext>
            </a:extLst>
          </p:cNvPr>
          <p:cNvSpPr/>
          <p:nvPr/>
        </p:nvSpPr>
        <p:spPr>
          <a:xfrm>
            <a:off x="140451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007E9F-F158-4EA0-A4EB-F916CDC57349}"/>
              </a:ext>
            </a:extLst>
          </p:cNvPr>
          <p:cNvSpPr/>
          <p:nvPr/>
        </p:nvSpPr>
        <p:spPr>
          <a:xfrm>
            <a:off x="1684934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E924E-0D66-4475-BFC5-982C14838B24}"/>
              </a:ext>
            </a:extLst>
          </p:cNvPr>
          <p:cNvSpPr/>
          <p:nvPr/>
        </p:nvSpPr>
        <p:spPr>
          <a:xfrm>
            <a:off x="1965350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7C069A-D01A-48A2-9D4F-F78602BBDFC6}"/>
              </a:ext>
            </a:extLst>
          </p:cNvPr>
          <p:cNvSpPr/>
          <p:nvPr/>
        </p:nvSpPr>
        <p:spPr>
          <a:xfrm>
            <a:off x="2245766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E7DFAE-FF2C-40EC-841B-D3BC1EA25A0A}"/>
              </a:ext>
            </a:extLst>
          </p:cNvPr>
          <p:cNvSpPr/>
          <p:nvPr/>
        </p:nvSpPr>
        <p:spPr>
          <a:xfrm>
            <a:off x="2526182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CD5735-D1A9-4676-8C16-6A27F723F950}"/>
              </a:ext>
            </a:extLst>
          </p:cNvPr>
          <p:cNvSpPr/>
          <p:nvPr/>
        </p:nvSpPr>
        <p:spPr>
          <a:xfrm>
            <a:off x="280659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F09BEB-A9B8-4DD9-8F07-878BBF8AF81C}"/>
              </a:ext>
            </a:extLst>
          </p:cNvPr>
          <p:cNvSpPr/>
          <p:nvPr/>
        </p:nvSpPr>
        <p:spPr>
          <a:xfrm>
            <a:off x="3087014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B49AA0-5355-477A-BE77-F6B329621CE3}"/>
              </a:ext>
            </a:extLst>
          </p:cNvPr>
          <p:cNvSpPr/>
          <p:nvPr/>
        </p:nvSpPr>
        <p:spPr>
          <a:xfrm>
            <a:off x="3367430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73E207-5556-461F-A782-00E155016DC1}"/>
              </a:ext>
            </a:extLst>
          </p:cNvPr>
          <p:cNvSpPr/>
          <p:nvPr/>
        </p:nvSpPr>
        <p:spPr>
          <a:xfrm>
            <a:off x="3647846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9694BD-C84C-4D07-A629-68EBF3083865}"/>
              </a:ext>
            </a:extLst>
          </p:cNvPr>
          <p:cNvSpPr/>
          <p:nvPr/>
        </p:nvSpPr>
        <p:spPr>
          <a:xfrm>
            <a:off x="3928262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31ADC4-DF5E-4C4E-B87F-57FBAD8FC44B}"/>
              </a:ext>
            </a:extLst>
          </p:cNvPr>
          <p:cNvSpPr/>
          <p:nvPr/>
        </p:nvSpPr>
        <p:spPr>
          <a:xfrm>
            <a:off x="4208678" y="2712849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85E192-4382-4F7D-A469-9DC9D99CBAD3}"/>
              </a:ext>
            </a:extLst>
          </p:cNvPr>
          <p:cNvSpPr/>
          <p:nvPr/>
        </p:nvSpPr>
        <p:spPr>
          <a:xfrm>
            <a:off x="140451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C3DDBE-EEE1-4038-9501-99D8A38744A0}"/>
              </a:ext>
            </a:extLst>
          </p:cNvPr>
          <p:cNvSpPr/>
          <p:nvPr/>
        </p:nvSpPr>
        <p:spPr>
          <a:xfrm>
            <a:off x="1684934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51EF64-3222-4684-8902-D5939E4B344D}"/>
              </a:ext>
            </a:extLst>
          </p:cNvPr>
          <p:cNvSpPr/>
          <p:nvPr/>
        </p:nvSpPr>
        <p:spPr>
          <a:xfrm>
            <a:off x="1965350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B9F8D6-635A-40A1-A94E-5B00F28E929C}"/>
              </a:ext>
            </a:extLst>
          </p:cNvPr>
          <p:cNvSpPr/>
          <p:nvPr/>
        </p:nvSpPr>
        <p:spPr>
          <a:xfrm>
            <a:off x="2245766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555E82-7F87-45DE-8152-734E8D8D151B}"/>
              </a:ext>
            </a:extLst>
          </p:cNvPr>
          <p:cNvSpPr/>
          <p:nvPr/>
        </p:nvSpPr>
        <p:spPr>
          <a:xfrm>
            <a:off x="2526182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B162ACC-6DF5-4317-A668-C9C11F1DD9F3}"/>
              </a:ext>
            </a:extLst>
          </p:cNvPr>
          <p:cNvSpPr/>
          <p:nvPr/>
        </p:nvSpPr>
        <p:spPr>
          <a:xfrm>
            <a:off x="280659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F814C2-145E-4285-969F-B7676241C639}"/>
              </a:ext>
            </a:extLst>
          </p:cNvPr>
          <p:cNvSpPr/>
          <p:nvPr/>
        </p:nvSpPr>
        <p:spPr>
          <a:xfrm>
            <a:off x="3087014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4809EA-D943-4D39-ABC9-8CEC6E614227}"/>
              </a:ext>
            </a:extLst>
          </p:cNvPr>
          <p:cNvSpPr/>
          <p:nvPr/>
        </p:nvSpPr>
        <p:spPr>
          <a:xfrm>
            <a:off x="3367430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6BA735-185D-43E9-A8C4-EB5869D9E3E7}"/>
              </a:ext>
            </a:extLst>
          </p:cNvPr>
          <p:cNvSpPr/>
          <p:nvPr/>
        </p:nvSpPr>
        <p:spPr>
          <a:xfrm>
            <a:off x="3647846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F39000-D47D-4230-A2A0-440954E0FF37}"/>
              </a:ext>
            </a:extLst>
          </p:cNvPr>
          <p:cNvSpPr/>
          <p:nvPr/>
        </p:nvSpPr>
        <p:spPr>
          <a:xfrm>
            <a:off x="3928262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4558C9-D973-4990-A984-5F4D10CBBE49}"/>
              </a:ext>
            </a:extLst>
          </p:cNvPr>
          <p:cNvSpPr/>
          <p:nvPr/>
        </p:nvSpPr>
        <p:spPr>
          <a:xfrm>
            <a:off x="4208678" y="3006702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0A0E2F-EF5B-4AE4-A0A7-A99C094B846E}"/>
              </a:ext>
            </a:extLst>
          </p:cNvPr>
          <p:cNvSpPr/>
          <p:nvPr/>
        </p:nvSpPr>
        <p:spPr>
          <a:xfrm>
            <a:off x="140451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6DFD6B-5B02-4287-BDAA-504717A63CFE}"/>
              </a:ext>
            </a:extLst>
          </p:cNvPr>
          <p:cNvSpPr/>
          <p:nvPr/>
        </p:nvSpPr>
        <p:spPr>
          <a:xfrm>
            <a:off x="1684934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9D7D87-F653-4F4A-AE89-F33130947358}"/>
              </a:ext>
            </a:extLst>
          </p:cNvPr>
          <p:cNvSpPr/>
          <p:nvPr/>
        </p:nvSpPr>
        <p:spPr>
          <a:xfrm>
            <a:off x="1965350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3957DF-A41C-41EA-B2B8-7A766A3D7ED6}"/>
              </a:ext>
            </a:extLst>
          </p:cNvPr>
          <p:cNvSpPr/>
          <p:nvPr/>
        </p:nvSpPr>
        <p:spPr>
          <a:xfrm>
            <a:off x="2245766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DE4208C-B88B-48E8-B209-DFABA6A6750D}"/>
              </a:ext>
            </a:extLst>
          </p:cNvPr>
          <p:cNvSpPr/>
          <p:nvPr/>
        </p:nvSpPr>
        <p:spPr>
          <a:xfrm>
            <a:off x="2526182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F5844D-9BC7-426E-BDDF-854288ACDE11}"/>
              </a:ext>
            </a:extLst>
          </p:cNvPr>
          <p:cNvSpPr/>
          <p:nvPr/>
        </p:nvSpPr>
        <p:spPr>
          <a:xfrm>
            <a:off x="280659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882E60-E9AD-4E19-9A34-2715DA4DD2FB}"/>
              </a:ext>
            </a:extLst>
          </p:cNvPr>
          <p:cNvSpPr/>
          <p:nvPr/>
        </p:nvSpPr>
        <p:spPr>
          <a:xfrm>
            <a:off x="3087014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A69BD82-AF5F-401C-A5EA-EA222C095495}"/>
              </a:ext>
            </a:extLst>
          </p:cNvPr>
          <p:cNvSpPr/>
          <p:nvPr/>
        </p:nvSpPr>
        <p:spPr>
          <a:xfrm>
            <a:off x="3367430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7307EBF-CD6F-4367-9905-1A7B821DB2A8}"/>
              </a:ext>
            </a:extLst>
          </p:cNvPr>
          <p:cNvSpPr/>
          <p:nvPr/>
        </p:nvSpPr>
        <p:spPr>
          <a:xfrm>
            <a:off x="3647846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CE077A-D29D-4A5F-B637-FBA40029438A}"/>
              </a:ext>
            </a:extLst>
          </p:cNvPr>
          <p:cNvSpPr/>
          <p:nvPr/>
        </p:nvSpPr>
        <p:spPr>
          <a:xfrm>
            <a:off x="3928262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3DD236-AA7E-47E1-88BE-0F2109623913}"/>
              </a:ext>
            </a:extLst>
          </p:cNvPr>
          <p:cNvSpPr/>
          <p:nvPr/>
        </p:nvSpPr>
        <p:spPr>
          <a:xfrm>
            <a:off x="4208678" y="3300555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5A355B6-686E-404E-945F-0B5B87FC15EB}"/>
              </a:ext>
            </a:extLst>
          </p:cNvPr>
          <p:cNvSpPr/>
          <p:nvPr/>
        </p:nvSpPr>
        <p:spPr>
          <a:xfrm>
            <a:off x="140451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5A36E7-816E-49FD-917B-DAD089664082}"/>
              </a:ext>
            </a:extLst>
          </p:cNvPr>
          <p:cNvSpPr/>
          <p:nvPr/>
        </p:nvSpPr>
        <p:spPr>
          <a:xfrm>
            <a:off x="1684934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9B480EE-4A12-4D05-837E-5372A5DA7007}"/>
              </a:ext>
            </a:extLst>
          </p:cNvPr>
          <p:cNvSpPr/>
          <p:nvPr/>
        </p:nvSpPr>
        <p:spPr>
          <a:xfrm>
            <a:off x="1965350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3E9BEE0-F540-40D1-9DD9-7DD246405F5C}"/>
              </a:ext>
            </a:extLst>
          </p:cNvPr>
          <p:cNvSpPr/>
          <p:nvPr/>
        </p:nvSpPr>
        <p:spPr>
          <a:xfrm>
            <a:off x="2245766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4B19684-B428-4372-AC08-CCAD7FA32559}"/>
              </a:ext>
            </a:extLst>
          </p:cNvPr>
          <p:cNvSpPr/>
          <p:nvPr/>
        </p:nvSpPr>
        <p:spPr>
          <a:xfrm>
            <a:off x="2526182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3EE1D15-B5ED-4BCE-B8BD-962AE349170E}"/>
              </a:ext>
            </a:extLst>
          </p:cNvPr>
          <p:cNvSpPr/>
          <p:nvPr/>
        </p:nvSpPr>
        <p:spPr>
          <a:xfrm>
            <a:off x="280659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780915B-272B-4DB6-9727-028735681494}"/>
              </a:ext>
            </a:extLst>
          </p:cNvPr>
          <p:cNvSpPr/>
          <p:nvPr/>
        </p:nvSpPr>
        <p:spPr>
          <a:xfrm>
            <a:off x="3087014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D51198-E003-406D-B5DA-0E3A13F02453}"/>
              </a:ext>
            </a:extLst>
          </p:cNvPr>
          <p:cNvSpPr/>
          <p:nvPr/>
        </p:nvSpPr>
        <p:spPr>
          <a:xfrm>
            <a:off x="3367430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BE91A3-5B49-4845-A514-85E12D6C40CC}"/>
              </a:ext>
            </a:extLst>
          </p:cNvPr>
          <p:cNvSpPr/>
          <p:nvPr/>
        </p:nvSpPr>
        <p:spPr>
          <a:xfrm>
            <a:off x="3647846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7250452-4FC9-42B4-AF82-35D8CE83AC1A}"/>
              </a:ext>
            </a:extLst>
          </p:cNvPr>
          <p:cNvSpPr/>
          <p:nvPr/>
        </p:nvSpPr>
        <p:spPr>
          <a:xfrm>
            <a:off x="3928262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55C25A0-883B-4B87-A1E2-D51E48F5901D}"/>
              </a:ext>
            </a:extLst>
          </p:cNvPr>
          <p:cNvSpPr/>
          <p:nvPr/>
        </p:nvSpPr>
        <p:spPr>
          <a:xfrm>
            <a:off x="4208678" y="3594408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8216FA4-B442-479B-AB00-9C419FE21EDB}"/>
              </a:ext>
            </a:extLst>
          </p:cNvPr>
          <p:cNvSpPr/>
          <p:nvPr/>
        </p:nvSpPr>
        <p:spPr>
          <a:xfrm>
            <a:off x="140451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76051F4-877F-46F0-AB7C-26D812042EEF}"/>
              </a:ext>
            </a:extLst>
          </p:cNvPr>
          <p:cNvSpPr/>
          <p:nvPr/>
        </p:nvSpPr>
        <p:spPr>
          <a:xfrm>
            <a:off x="1684934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1AFE0BB-05A2-4266-AFD0-1E58189A88CD}"/>
              </a:ext>
            </a:extLst>
          </p:cNvPr>
          <p:cNvSpPr/>
          <p:nvPr/>
        </p:nvSpPr>
        <p:spPr>
          <a:xfrm>
            <a:off x="1965350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16B7143-12C6-400D-93AE-32BA91A77CD0}"/>
              </a:ext>
            </a:extLst>
          </p:cNvPr>
          <p:cNvSpPr/>
          <p:nvPr/>
        </p:nvSpPr>
        <p:spPr>
          <a:xfrm>
            <a:off x="2245766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4665A4E-7330-4832-A8C5-2896FFB9524E}"/>
              </a:ext>
            </a:extLst>
          </p:cNvPr>
          <p:cNvSpPr/>
          <p:nvPr/>
        </p:nvSpPr>
        <p:spPr>
          <a:xfrm>
            <a:off x="2526182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29C3E03-5C36-49E1-BFF9-D138A46FE751}"/>
              </a:ext>
            </a:extLst>
          </p:cNvPr>
          <p:cNvSpPr/>
          <p:nvPr/>
        </p:nvSpPr>
        <p:spPr>
          <a:xfrm>
            <a:off x="280659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8DCACB3-3374-46B2-905C-CDB58DC3BE3E}"/>
              </a:ext>
            </a:extLst>
          </p:cNvPr>
          <p:cNvSpPr/>
          <p:nvPr/>
        </p:nvSpPr>
        <p:spPr>
          <a:xfrm>
            <a:off x="3087014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CE5516D-F7F4-44A4-90A4-0539554A2921}"/>
              </a:ext>
            </a:extLst>
          </p:cNvPr>
          <p:cNvSpPr/>
          <p:nvPr/>
        </p:nvSpPr>
        <p:spPr>
          <a:xfrm>
            <a:off x="3367430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5D0B137-9040-465D-BE94-9ECEDB12CEE1}"/>
              </a:ext>
            </a:extLst>
          </p:cNvPr>
          <p:cNvSpPr/>
          <p:nvPr/>
        </p:nvSpPr>
        <p:spPr>
          <a:xfrm>
            <a:off x="3647846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9062073-9937-43CA-8153-6A687260092F}"/>
              </a:ext>
            </a:extLst>
          </p:cNvPr>
          <p:cNvSpPr/>
          <p:nvPr/>
        </p:nvSpPr>
        <p:spPr>
          <a:xfrm>
            <a:off x="3928262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9ED0328-4079-470D-8F99-7B78553ED907}"/>
              </a:ext>
            </a:extLst>
          </p:cNvPr>
          <p:cNvSpPr/>
          <p:nvPr/>
        </p:nvSpPr>
        <p:spPr>
          <a:xfrm>
            <a:off x="4208678" y="3888261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13993B8-DF73-46C6-9ADC-DE0750F31D71}"/>
              </a:ext>
            </a:extLst>
          </p:cNvPr>
          <p:cNvSpPr/>
          <p:nvPr/>
        </p:nvSpPr>
        <p:spPr>
          <a:xfrm>
            <a:off x="140451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CDAA7AE-5C6E-479A-B95A-01F9DD3A6A7E}"/>
              </a:ext>
            </a:extLst>
          </p:cNvPr>
          <p:cNvSpPr/>
          <p:nvPr/>
        </p:nvSpPr>
        <p:spPr>
          <a:xfrm>
            <a:off x="1684934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604170B-B87A-4103-8716-7ADEB87DBC79}"/>
              </a:ext>
            </a:extLst>
          </p:cNvPr>
          <p:cNvSpPr/>
          <p:nvPr/>
        </p:nvSpPr>
        <p:spPr>
          <a:xfrm>
            <a:off x="1965350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E79B18-CE4F-4BC7-A5FA-566C262BC53F}"/>
              </a:ext>
            </a:extLst>
          </p:cNvPr>
          <p:cNvSpPr/>
          <p:nvPr/>
        </p:nvSpPr>
        <p:spPr>
          <a:xfrm>
            <a:off x="2245766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AA48E11-C7F4-40F3-BC0E-027AD4F1135B}"/>
              </a:ext>
            </a:extLst>
          </p:cNvPr>
          <p:cNvSpPr/>
          <p:nvPr/>
        </p:nvSpPr>
        <p:spPr>
          <a:xfrm>
            <a:off x="2526182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449CF55-C1FD-4E87-9B6F-A1DD099EDCC4}"/>
              </a:ext>
            </a:extLst>
          </p:cNvPr>
          <p:cNvSpPr/>
          <p:nvPr/>
        </p:nvSpPr>
        <p:spPr>
          <a:xfrm>
            <a:off x="280659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7D94C86-AB11-409F-8012-9687AE48AD58}"/>
              </a:ext>
            </a:extLst>
          </p:cNvPr>
          <p:cNvSpPr/>
          <p:nvPr/>
        </p:nvSpPr>
        <p:spPr>
          <a:xfrm>
            <a:off x="3087014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4F9DC0E-1901-42FC-B80F-34565811E6A6}"/>
              </a:ext>
            </a:extLst>
          </p:cNvPr>
          <p:cNvSpPr/>
          <p:nvPr/>
        </p:nvSpPr>
        <p:spPr>
          <a:xfrm>
            <a:off x="3367430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C8BFE8D-8402-4975-A794-4591F82A596B}"/>
              </a:ext>
            </a:extLst>
          </p:cNvPr>
          <p:cNvSpPr/>
          <p:nvPr/>
        </p:nvSpPr>
        <p:spPr>
          <a:xfrm>
            <a:off x="3647846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54F8649-1758-482C-B858-0A653D8BE03B}"/>
              </a:ext>
            </a:extLst>
          </p:cNvPr>
          <p:cNvSpPr/>
          <p:nvPr/>
        </p:nvSpPr>
        <p:spPr>
          <a:xfrm>
            <a:off x="3928262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678D82-C3A6-45F4-B36A-7A1C96AB8C1F}"/>
              </a:ext>
            </a:extLst>
          </p:cNvPr>
          <p:cNvSpPr/>
          <p:nvPr/>
        </p:nvSpPr>
        <p:spPr>
          <a:xfrm>
            <a:off x="4208678" y="4182114"/>
            <a:ext cx="256032" cy="256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783BF0-C194-43FD-8E7F-9C9A2930A184}"/>
              </a:ext>
            </a:extLst>
          </p:cNvPr>
          <p:cNvSpPr/>
          <p:nvPr/>
        </p:nvSpPr>
        <p:spPr>
          <a:xfrm>
            <a:off x="1302807" y="587857"/>
            <a:ext cx="6142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multiplications are represented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this array?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AA5A107-F704-44B8-A3BB-5F7F95B16A89}"/>
                  </a:ext>
                </a:extLst>
              </p:cNvPr>
              <p:cNvSpPr/>
              <p:nvPr/>
            </p:nvSpPr>
            <p:spPr>
              <a:xfrm>
                <a:off x="4874086" y="2791839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AA5A107-F704-44B8-A3BB-5F7F95B1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86" y="2791839"/>
                <a:ext cx="26084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0028DF44-4354-43A4-8DF5-6EA6C817CB93}"/>
              </a:ext>
            </a:extLst>
          </p:cNvPr>
          <p:cNvSpPr/>
          <p:nvPr/>
        </p:nvSpPr>
        <p:spPr>
          <a:xfrm>
            <a:off x="6064263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48199BE-5949-4227-953D-911785C91405}"/>
              </a:ext>
            </a:extLst>
          </p:cNvPr>
          <p:cNvSpPr/>
          <p:nvPr/>
        </p:nvSpPr>
        <p:spPr>
          <a:xfrm>
            <a:off x="4859339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6D4D4C5-63C9-433E-9D66-4F24B44A3E0D}"/>
              </a:ext>
            </a:extLst>
          </p:cNvPr>
          <p:cNvSpPr/>
          <p:nvPr/>
        </p:nvSpPr>
        <p:spPr>
          <a:xfrm>
            <a:off x="7292416" y="2816522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0AA737-1C7C-4F7A-93AA-90DFBB783DA1}"/>
              </a:ext>
            </a:extLst>
          </p:cNvPr>
          <p:cNvCxnSpPr>
            <a:cxnSpLocks/>
          </p:cNvCxnSpPr>
          <p:nvPr/>
        </p:nvCxnSpPr>
        <p:spPr>
          <a:xfrm>
            <a:off x="1404518" y="2245766"/>
            <a:ext cx="280416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BF471BA-0C62-417A-B2E6-839F17D60C08}"/>
              </a:ext>
            </a:extLst>
          </p:cNvPr>
          <p:cNvCxnSpPr>
            <a:cxnSpLocks/>
          </p:cNvCxnSpPr>
          <p:nvPr/>
        </p:nvCxnSpPr>
        <p:spPr>
          <a:xfrm>
            <a:off x="4184294" y="2245766"/>
            <a:ext cx="29397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7675C3F-C789-4904-A414-BC3EA2CBA1F0}"/>
              </a:ext>
            </a:extLst>
          </p:cNvPr>
          <p:cNvSpPr txBox="1"/>
          <p:nvPr/>
        </p:nvSpPr>
        <p:spPr>
          <a:xfrm>
            <a:off x="4126192" y="17112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3FB5D3D-7EE7-48F9-A7FD-72EB5F7C8525}"/>
              </a:ext>
            </a:extLst>
          </p:cNvPr>
          <p:cNvSpPr/>
          <p:nvPr/>
        </p:nvSpPr>
        <p:spPr>
          <a:xfrm>
            <a:off x="1372757" y="2418996"/>
            <a:ext cx="2811537" cy="20191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AAD5362-3F41-4281-AEDE-A1A388779828}"/>
              </a:ext>
            </a:extLst>
          </p:cNvPr>
          <p:cNvSpPr/>
          <p:nvPr/>
        </p:nvSpPr>
        <p:spPr>
          <a:xfrm>
            <a:off x="4193187" y="2418996"/>
            <a:ext cx="305652" cy="20191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0114482-AD1A-448E-8629-2C4D12385D69}"/>
              </a:ext>
            </a:extLst>
          </p:cNvPr>
          <p:cNvSpPr txBox="1"/>
          <p:nvPr/>
        </p:nvSpPr>
        <p:spPr>
          <a:xfrm>
            <a:off x="2579417" y="311457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12AF436-AD93-476D-B931-1C3406D5BB03}"/>
              </a:ext>
            </a:extLst>
          </p:cNvPr>
          <p:cNvSpPr txBox="1"/>
          <p:nvPr/>
        </p:nvSpPr>
        <p:spPr>
          <a:xfrm>
            <a:off x="4136251" y="309520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26C8E6F-43E7-4927-8221-F53EA25A606A}"/>
              </a:ext>
            </a:extLst>
          </p:cNvPr>
          <p:cNvSpPr txBox="1"/>
          <p:nvPr/>
        </p:nvSpPr>
        <p:spPr>
          <a:xfrm>
            <a:off x="2538048" y="173705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A2F39F9-0FFA-4B35-819C-75D37A6FEAE8}"/>
              </a:ext>
            </a:extLst>
          </p:cNvPr>
          <p:cNvCxnSpPr>
            <a:cxnSpLocks/>
          </p:cNvCxnSpPr>
          <p:nvPr/>
        </p:nvCxnSpPr>
        <p:spPr>
          <a:xfrm>
            <a:off x="1161284" y="2418996"/>
            <a:ext cx="0" cy="239770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436C5B4-AFA5-4467-B8F6-E7FEBD28CA8F}"/>
              </a:ext>
            </a:extLst>
          </p:cNvPr>
          <p:cNvSpPr/>
          <p:nvPr/>
        </p:nvSpPr>
        <p:spPr>
          <a:xfrm>
            <a:off x="1372757" y="2418995"/>
            <a:ext cx="2811537" cy="23977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96E3B06-25CB-47A5-923A-B3A7153375A4}"/>
              </a:ext>
            </a:extLst>
          </p:cNvPr>
          <p:cNvSpPr/>
          <p:nvPr/>
        </p:nvSpPr>
        <p:spPr>
          <a:xfrm>
            <a:off x="4193187" y="2418995"/>
            <a:ext cx="305652" cy="23977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8807B93-09DF-499E-8CD4-EBB3F23A4E7A}"/>
              </a:ext>
            </a:extLst>
          </p:cNvPr>
          <p:cNvSpPr txBox="1"/>
          <p:nvPr/>
        </p:nvSpPr>
        <p:spPr>
          <a:xfrm>
            <a:off x="6134658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35F9DC-441F-4E7D-956A-A69F08539335}"/>
              </a:ext>
            </a:extLst>
          </p:cNvPr>
          <p:cNvSpPr txBox="1"/>
          <p:nvPr/>
        </p:nvSpPr>
        <p:spPr>
          <a:xfrm>
            <a:off x="5020770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8CBCBC-DA8B-40D2-BA76-6AC8C759AA08}"/>
              </a:ext>
            </a:extLst>
          </p:cNvPr>
          <p:cNvSpPr txBox="1"/>
          <p:nvPr/>
        </p:nvSpPr>
        <p:spPr>
          <a:xfrm>
            <a:off x="7358106" y="279721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0D385A-8CF4-4F53-9532-BAD666BF9DC7}"/>
              </a:ext>
            </a:extLst>
          </p:cNvPr>
          <p:cNvSpPr txBox="1"/>
          <p:nvPr/>
        </p:nvSpPr>
        <p:spPr>
          <a:xfrm>
            <a:off x="4144299" y="322186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D2ADD16-906C-47CF-81E0-C4421665A4A1}"/>
              </a:ext>
            </a:extLst>
          </p:cNvPr>
          <p:cNvSpPr txBox="1"/>
          <p:nvPr/>
        </p:nvSpPr>
        <p:spPr>
          <a:xfrm>
            <a:off x="2543277" y="324766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B19E1A6-8E5E-44B7-87C6-F03017D60C39}"/>
              </a:ext>
            </a:extLst>
          </p:cNvPr>
          <p:cNvCxnSpPr>
            <a:cxnSpLocks/>
          </p:cNvCxnSpPr>
          <p:nvPr/>
        </p:nvCxnSpPr>
        <p:spPr>
          <a:xfrm>
            <a:off x="4199266" y="2256087"/>
            <a:ext cx="62384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D7A09283-6FC0-4BE1-B388-2B51B6F17B8C}"/>
              </a:ext>
            </a:extLst>
          </p:cNvPr>
          <p:cNvSpPr txBox="1"/>
          <p:nvPr/>
        </p:nvSpPr>
        <p:spPr>
          <a:xfrm>
            <a:off x="4323457" y="173314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A80F1D7-65F3-40AA-AFEE-6B9D293FC853}"/>
              </a:ext>
            </a:extLst>
          </p:cNvPr>
          <p:cNvSpPr/>
          <p:nvPr/>
        </p:nvSpPr>
        <p:spPr>
          <a:xfrm>
            <a:off x="4193186" y="2418995"/>
            <a:ext cx="620621" cy="23977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52269DF-7354-49FA-A709-679B3E80A355}"/>
              </a:ext>
            </a:extLst>
          </p:cNvPr>
          <p:cNvSpPr txBox="1"/>
          <p:nvPr/>
        </p:nvSpPr>
        <p:spPr>
          <a:xfrm>
            <a:off x="4196530" y="323950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1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117" grpId="0"/>
      <p:bldP spid="118" grpId="0"/>
      <p:bldP spid="119" grpId="0"/>
      <p:bldP spid="123" grpId="0"/>
      <p:bldP spid="124" grpId="0" animBg="1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4 on the worksheet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8BD2465-D0A0-4FB6-9AF5-E69504283890}"/>
              </a:ext>
            </a:extLst>
          </p:cNvPr>
          <p:cNvSpPr/>
          <p:nvPr/>
        </p:nvSpPr>
        <p:spPr>
          <a:xfrm>
            <a:off x="1296175" y="1652037"/>
            <a:ext cx="6551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 box holds a dozen eggs.</a:t>
            </a:r>
          </a:p>
          <a:p>
            <a:pPr algn="ctr"/>
            <a:r>
              <a:rPr lang="en-GB" sz="2800" dirty="0"/>
              <a:t>How many boxes are needed for 24 eggs?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4F685-2004-4A9C-9706-F6A2475D0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3405707"/>
            <a:ext cx="3619500" cy="27146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10635-3C93-4DD7-9A81-DFEA8E01ABF6}"/>
              </a:ext>
            </a:extLst>
          </p:cNvPr>
          <p:cNvGrpSpPr/>
          <p:nvPr/>
        </p:nvGrpSpPr>
        <p:grpSpPr>
          <a:xfrm>
            <a:off x="923717" y="342626"/>
            <a:ext cx="3689689" cy="1428750"/>
            <a:chOff x="4119503" y="2538714"/>
            <a:chExt cx="3689689" cy="1428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E03F82-E115-41F0-9EFE-702D35A0F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3491"/>
            <a:stretch/>
          </p:blipFill>
          <p:spPr>
            <a:xfrm>
              <a:off x="4119503" y="2538714"/>
              <a:ext cx="3556305" cy="142875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339C7E-D747-49E1-9AF4-3026537E1588}"/>
                </a:ext>
              </a:extLst>
            </p:cNvPr>
            <p:cNvCxnSpPr/>
            <p:nvPr/>
          </p:nvCxnSpPr>
          <p:spPr>
            <a:xfrm flipV="1">
              <a:off x="7688686" y="3528811"/>
              <a:ext cx="0" cy="167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29969E-6BDF-4773-9FA3-2BC269526180}"/>
                </a:ext>
              </a:extLst>
            </p:cNvPr>
            <p:cNvSpPr/>
            <p:nvPr/>
          </p:nvSpPr>
          <p:spPr>
            <a:xfrm rot="20320397">
              <a:off x="7578810" y="2786708"/>
              <a:ext cx="230382" cy="721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0E6AA2A-128B-490C-980B-555D1D22A2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305" y="2948876"/>
              <a:ext cx="211673" cy="5955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6A59185-5350-4777-9061-23B9733D197B}"/>
                  </a:ext>
                </a:extLst>
              </p:cNvPr>
              <p:cNvSpPr/>
              <p:nvPr/>
            </p:nvSpPr>
            <p:spPr>
              <a:xfrm>
                <a:off x="4945621" y="740332"/>
                <a:ext cx="25903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/>
                  <a:t>1 dozen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6A59185-5350-4777-9061-23B9733D1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21" y="740332"/>
                <a:ext cx="2590322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53DFF8-8F97-44B6-A4B2-401F1A1A6A03}"/>
              </a:ext>
            </a:extLst>
          </p:cNvPr>
          <p:cNvSpPr/>
          <p:nvPr/>
        </p:nvSpPr>
        <p:spPr>
          <a:xfrm>
            <a:off x="1487513" y="4277855"/>
            <a:ext cx="3032975" cy="1488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47D3732-1010-48BD-A81C-53A6929838A8}"/>
              </a:ext>
            </a:extLst>
          </p:cNvPr>
          <p:cNvSpPr/>
          <p:nvPr/>
        </p:nvSpPr>
        <p:spPr>
          <a:xfrm>
            <a:off x="4672888" y="4277855"/>
            <a:ext cx="3032975" cy="1488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E3AEF6E-D1DD-4BE6-A75F-962F8D8A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032" y="3388966"/>
            <a:ext cx="3619500" cy="2714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EBB04-0CAA-4904-BFE0-0117E4F22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42172">
            <a:off x="6971806" y="180517"/>
            <a:ext cx="1546180" cy="1763952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D57E0578-F048-47CF-97EA-5088E8D4E76A}"/>
              </a:ext>
            </a:extLst>
          </p:cNvPr>
          <p:cNvSpPr/>
          <p:nvPr/>
        </p:nvSpPr>
        <p:spPr>
          <a:xfrm>
            <a:off x="5262112" y="2834227"/>
            <a:ext cx="1409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 boxes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398B21E-F17F-4863-9ED7-FD309AB65F81}"/>
                  </a:ext>
                </a:extLst>
              </p:cNvPr>
              <p:cNvSpPr/>
              <p:nvPr/>
            </p:nvSpPr>
            <p:spPr>
              <a:xfrm>
                <a:off x="2074753" y="2845026"/>
                <a:ext cx="21582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24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398B21E-F17F-4863-9ED7-FD309AB65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753" y="2845026"/>
                <a:ext cx="2158228" cy="523220"/>
              </a:xfrm>
              <a:prstGeom prst="rect">
                <a:avLst/>
              </a:prstGeom>
              <a:blipFill>
                <a:blip r:embed="rId9"/>
                <a:stretch>
                  <a:fillRect l="-565" t="-11628" r="-5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D01E637-7415-4A89-AD20-B2052B0A0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6300" y="2888474"/>
            <a:ext cx="451883" cy="5172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13340E-D7FC-4865-BC0F-7E4C5100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4134446" y="1971709"/>
            <a:ext cx="859536" cy="24003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6419E3E-669E-4C43-B1D7-B94B2F2225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2066557" y="1971709"/>
            <a:ext cx="859536" cy="24003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4233E9E-0DA3-467F-972E-66C90CC94F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9182" y="2888474"/>
            <a:ext cx="451883" cy="51723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BF2F7D1-C336-4DF3-824A-54A3C02429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9276" y="2888474"/>
            <a:ext cx="451883" cy="517233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EA97A9C8-BA76-439E-829B-D65EE1BCF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7732" y="2888474"/>
            <a:ext cx="451883" cy="517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23525 0.2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136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199 L 0.00937 0.27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24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22812 0.273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12275 0.2685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13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1858 0.272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136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01927 0.272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4" grpId="0" animBg="1"/>
      <p:bldP spid="14" grpId="1" animBg="1"/>
      <p:bldP spid="118" grpId="0" animBg="1"/>
      <p:bldP spid="118" grpId="1" animBg="1"/>
      <p:bldP spid="120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8BD2465-D0A0-4FB6-9AF5-E69504283890}"/>
              </a:ext>
            </a:extLst>
          </p:cNvPr>
          <p:cNvSpPr/>
          <p:nvPr/>
        </p:nvSpPr>
        <p:spPr>
          <a:xfrm>
            <a:off x="1313394" y="1458253"/>
            <a:ext cx="6551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There are 24 eggs.</a:t>
            </a:r>
          </a:p>
          <a:p>
            <a:pPr algn="ctr"/>
            <a:r>
              <a:rPr lang="en-GB" sz="2800" dirty="0"/>
              <a:t>They are put into a dozen boxes.</a:t>
            </a:r>
          </a:p>
          <a:p>
            <a:pPr algn="ctr"/>
            <a:r>
              <a:rPr lang="en-GB" sz="2800" dirty="0"/>
              <a:t>How many eggs are in each box?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10635-3C93-4DD7-9A81-DFEA8E01ABF6}"/>
              </a:ext>
            </a:extLst>
          </p:cNvPr>
          <p:cNvGrpSpPr/>
          <p:nvPr/>
        </p:nvGrpSpPr>
        <p:grpSpPr>
          <a:xfrm>
            <a:off x="923717" y="342626"/>
            <a:ext cx="3689689" cy="1428750"/>
            <a:chOff x="4119503" y="2538714"/>
            <a:chExt cx="3689689" cy="1428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E03F82-E115-41F0-9EFE-702D35A0F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3491"/>
            <a:stretch/>
          </p:blipFill>
          <p:spPr>
            <a:xfrm>
              <a:off x="4119503" y="2538714"/>
              <a:ext cx="3556305" cy="142875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339C7E-D747-49E1-9AF4-3026537E1588}"/>
                </a:ext>
              </a:extLst>
            </p:cNvPr>
            <p:cNvCxnSpPr/>
            <p:nvPr/>
          </p:nvCxnSpPr>
          <p:spPr>
            <a:xfrm flipV="1">
              <a:off x="7688686" y="3528811"/>
              <a:ext cx="0" cy="167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29969E-6BDF-4773-9FA3-2BC269526180}"/>
                </a:ext>
              </a:extLst>
            </p:cNvPr>
            <p:cNvSpPr/>
            <p:nvPr/>
          </p:nvSpPr>
          <p:spPr>
            <a:xfrm rot="20320397">
              <a:off x="7578810" y="2786708"/>
              <a:ext cx="230382" cy="721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0E6AA2A-128B-490C-980B-555D1D22A2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305" y="2948876"/>
              <a:ext cx="211673" cy="5955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6A59185-5350-4777-9061-23B9733D197B}"/>
                  </a:ext>
                </a:extLst>
              </p:cNvPr>
              <p:cNvSpPr/>
              <p:nvPr/>
            </p:nvSpPr>
            <p:spPr>
              <a:xfrm>
                <a:off x="4945621" y="740332"/>
                <a:ext cx="25903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/>
                  <a:t>1 dozen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6A59185-5350-4777-9061-23B9733D1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21" y="740332"/>
                <a:ext cx="2590322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9B6E624-8555-4454-8ABE-2E1CAE77FB84}"/>
              </a:ext>
            </a:extLst>
          </p:cNvPr>
          <p:cNvSpPr/>
          <p:nvPr/>
        </p:nvSpPr>
        <p:spPr>
          <a:xfrm>
            <a:off x="2701869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0A98896-6B84-48C4-A722-A2D7EAB6BA27}"/>
              </a:ext>
            </a:extLst>
          </p:cNvPr>
          <p:cNvSpPr/>
          <p:nvPr/>
        </p:nvSpPr>
        <p:spPr>
          <a:xfrm>
            <a:off x="3188572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0625E2D-B898-4042-9A68-EB05B9EA8B8C}"/>
              </a:ext>
            </a:extLst>
          </p:cNvPr>
          <p:cNvSpPr/>
          <p:nvPr/>
        </p:nvSpPr>
        <p:spPr>
          <a:xfrm>
            <a:off x="3675275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BE830C1-944A-4880-BD70-07B86A6FDB08}"/>
              </a:ext>
            </a:extLst>
          </p:cNvPr>
          <p:cNvSpPr/>
          <p:nvPr/>
        </p:nvSpPr>
        <p:spPr>
          <a:xfrm>
            <a:off x="4161978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C1211A4-B843-4AB6-AB11-FA6DD70D183F}"/>
              </a:ext>
            </a:extLst>
          </p:cNvPr>
          <p:cNvSpPr/>
          <p:nvPr/>
        </p:nvSpPr>
        <p:spPr>
          <a:xfrm>
            <a:off x="4648681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7CA7D37-BC0A-43CD-BF2C-846A3CE5B41C}"/>
              </a:ext>
            </a:extLst>
          </p:cNvPr>
          <p:cNvSpPr/>
          <p:nvPr/>
        </p:nvSpPr>
        <p:spPr>
          <a:xfrm>
            <a:off x="5135384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CFA10FA-A402-4F50-BCE4-D0752EB51CF6}"/>
              </a:ext>
            </a:extLst>
          </p:cNvPr>
          <p:cNvSpPr/>
          <p:nvPr/>
        </p:nvSpPr>
        <p:spPr>
          <a:xfrm>
            <a:off x="5622087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DBD24AB-3DC3-4041-9FD6-2A94D5D86F25}"/>
              </a:ext>
            </a:extLst>
          </p:cNvPr>
          <p:cNvSpPr/>
          <p:nvPr/>
        </p:nvSpPr>
        <p:spPr>
          <a:xfrm>
            <a:off x="6108790" y="2823989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1774535-6160-40B6-B7AA-90E5FBCC9720}"/>
              </a:ext>
            </a:extLst>
          </p:cNvPr>
          <p:cNvSpPr/>
          <p:nvPr/>
        </p:nvSpPr>
        <p:spPr>
          <a:xfrm>
            <a:off x="2701869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53254A2-0BF1-4325-89C3-9AEB5C001834}"/>
              </a:ext>
            </a:extLst>
          </p:cNvPr>
          <p:cNvSpPr/>
          <p:nvPr/>
        </p:nvSpPr>
        <p:spPr>
          <a:xfrm>
            <a:off x="3188572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6E04080-FFE1-4A26-8CA6-A3E59E7813F0}"/>
              </a:ext>
            </a:extLst>
          </p:cNvPr>
          <p:cNvSpPr/>
          <p:nvPr/>
        </p:nvSpPr>
        <p:spPr>
          <a:xfrm>
            <a:off x="3675275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D1CD411-1416-42DF-978E-CCA770DE35A8}"/>
              </a:ext>
            </a:extLst>
          </p:cNvPr>
          <p:cNvSpPr/>
          <p:nvPr/>
        </p:nvSpPr>
        <p:spPr>
          <a:xfrm>
            <a:off x="4161978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634C74D-90B9-490E-9A14-AE81D9CD3FDC}"/>
              </a:ext>
            </a:extLst>
          </p:cNvPr>
          <p:cNvSpPr/>
          <p:nvPr/>
        </p:nvSpPr>
        <p:spPr>
          <a:xfrm>
            <a:off x="4648681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DFD5C6C-6323-464D-BFA9-3F00BC70B470}"/>
              </a:ext>
            </a:extLst>
          </p:cNvPr>
          <p:cNvSpPr/>
          <p:nvPr/>
        </p:nvSpPr>
        <p:spPr>
          <a:xfrm>
            <a:off x="5135384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E85AA78-72CF-46F4-8890-7DFFB7006665}"/>
              </a:ext>
            </a:extLst>
          </p:cNvPr>
          <p:cNvSpPr/>
          <p:nvPr/>
        </p:nvSpPr>
        <p:spPr>
          <a:xfrm>
            <a:off x="5622087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17B65D5-2D78-4313-B48C-88ADCDC555A8}"/>
              </a:ext>
            </a:extLst>
          </p:cNvPr>
          <p:cNvSpPr/>
          <p:nvPr/>
        </p:nvSpPr>
        <p:spPr>
          <a:xfrm>
            <a:off x="6108790" y="3298553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5B17CC7-6187-4D47-AE96-306730B665AE}"/>
              </a:ext>
            </a:extLst>
          </p:cNvPr>
          <p:cNvSpPr/>
          <p:nvPr/>
        </p:nvSpPr>
        <p:spPr>
          <a:xfrm>
            <a:off x="2701869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15766D-AADF-4A3E-99BE-8C3F18005CB3}"/>
              </a:ext>
            </a:extLst>
          </p:cNvPr>
          <p:cNvSpPr/>
          <p:nvPr/>
        </p:nvSpPr>
        <p:spPr>
          <a:xfrm>
            <a:off x="3188572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3DD432C-175B-40D0-BA47-C8C3233DC3EE}"/>
              </a:ext>
            </a:extLst>
          </p:cNvPr>
          <p:cNvSpPr/>
          <p:nvPr/>
        </p:nvSpPr>
        <p:spPr>
          <a:xfrm>
            <a:off x="3675275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95B66F-8E22-4063-9B4C-6DBD92B1E144}"/>
              </a:ext>
            </a:extLst>
          </p:cNvPr>
          <p:cNvSpPr/>
          <p:nvPr/>
        </p:nvSpPr>
        <p:spPr>
          <a:xfrm>
            <a:off x="4161978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2387924-FB67-4B52-8948-18544E167600}"/>
              </a:ext>
            </a:extLst>
          </p:cNvPr>
          <p:cNvSpPr/>
          <p:nvPr/>
        </p:nvSpPr>
        <p:spPr>
          <a:xfrm>
            <a:off x="4648681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0A07A47-5C03-4E20-95A7-DEB22FFC916C}"/>
              </a:ext>
            </a:extLst>
          </p:cNvPr>
          <p:cNvSpPr/>
          <p:nvPr/>
        </p:nvSpPr>
        <p:spPr>
          <a:xfrm>
            <a:off x="5135384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E0F4A94-728A-4C64-9153-62F6823B479B}"/>
              </a:ext>
            </a:extLst>
          </p:cNvPr>
          <p:cNvSpPr/>
          <p:nvPr/>
        </p:nvSpPr>
        <p:spPr>
          <a:xfrm>
            <a:off x="5622087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4368B72-9F88-468C-8D21-D2F92071C637}"/>
              </a:ext>
            </a:extLst>
          </p:cNvPr>
          <p:cNvSpPr/>
          <p:nvPr/>
        </p:nvSpPr>
        <p:spPr>
          <a:xfrm>
            <a:off x="6108790" y="3773117"/>
            <a:ext cx="392805" cy="3928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53DFF8-8F97-44B6-A4B2-401F1A1A6A03}"/>
              </a:ext>
            </a:extLst>
          </p:cNvPr>
          <p:cNvSpPr/>
          <p:nvPr/>
        </p:nvSpPr>
        <p:spPr>
          <a:xfrm>
            <a:off x="1007617" y="4277855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57E0578-F048-47CF-97EA-5088E8D4E76A}"/>
              </a:ext>
            </a:extLst>
          </p:cNvPr>
          <p:cNvSpPr/>
          <p:nvPr/>
        </p:nvSpPr>
        <p:spPr>
          <a:xfrm>
            <a:off x="4358380" y="3177804"/>
            <a:ext cx="2957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 eggs in each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398B21E-F17F-4863-9ED7-FD309AB65F81}"/>
                  </a:ext>
                </a:extLst>
              </p:cNvPr>
              <p:cNvSpPr/>
              <p:nvPr/>
            </p:nvSpPr>
            <p:spPr>
              <a:xfrm>
                <a:off x="1819157" y="3177804"/>
                <a:ext cx="21582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24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398B21E-F17F-4863-9ED7-FD309AB65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57" y="3177804"/>
                <a:ext cx="2158228" cy="523220"/>
              </a:xfrm>
              <a:prstGeom prst="rect">
                <a:avLst/>
              </a:prstGeom>
              <a:blipFill>
                <a:blip r:embed="rId7"/>
                <a:stretch>
                  <a:fillRect l="-565" t="-10465" r="-5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904207E-E818-4BA7-AF3F-0773F5460284}"/>
              </a:ext>
            </a:extLst>
          </p:cNvPr>
          <p:cNvSpPr/>
          <p:nvPr/>
        </p:nvSpPr>
        <p:spPr>
          <a:xfrm>
            <a:off x="2221972" y="4277855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6540892-C5CE-4D66-99C4-B1C6268104F0}"/>
              </a:ext>
            </a:extLst>
          </p:cNvPr>
          <p:cNvSpPr/>
          <p:nvPr/>
        </p:nvSpPr>
        <p:spPr>
          <a:xfrm>
            <a:off x="3436327" y="4277855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99ECD3A-B3F9-4217-85D9-603A8005DCF8}"/>
              </a:ext>
            </a:extLst>
          </p:cNvPr>
          <p:cNvSpPr/>
          <p:nvPr/>
        </p:nvSpPr>
        <p:spPr>
          <a:xfrm>
            <a:off x="4650682" y="4277855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E407848-F37C-4658-A15D-CAC2A5E7AC2D}"/>
              </a:ext>
            </a:extLst>
          </p:cNvPr>
          <p:cNvSpPr/>
          <p:nvPr/>
        </p:nvSpPr>
        <p:spPr>
          <a:xfrm>
            <a:off x="5865037" y="4277855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0EF809A-FC7F-445A-98C4-283347B5D671}"/>
              </a:ext>
            </a:extLst>
          </p:cNvPr>
          <p:cNvSpPr/>
          <p:nvPr/>
        </p:nvSpPr>
        <p:spPr>
          <a:xfrm>
            <a:off x="7079392" y="4277855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78ED675-E185-4BC3-9355-1222090CF40F}"/>
              </a:ext>
            </a:extLst>
          </p:cNvPr>
          <p:cNvSpPr/>
          <p:nvPr/>
        </p:nvSpPr>
        <p:spPr>
          <a:xfrm>
            <a:off x="1007617" y="5085418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484CD58-C325-4F8F-9E40-B92F0445E76E}"/>
              </a:ext>
            </a:extLst>
          </p:cNvPr>
          <p:cNvSpPr/>
          <p:nvPr/>
        </p:nvSpPr>
        <p:spPr>
          <a:xfrm>
            <a:off x="2221972" y="5085418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1157725-491A-4F0A-B91D-D5C804441381}"/>
              </a:ext>
            </a:extLst>
          </p:cNvPr>
          <p:cNvSpPr/>
          <p:nvPr/>
        </p:nvSpPr>
        <p:spPr>
          <a:xfrm>
            <a:off x="3436327" y="5085418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9582E73-BE9E-4088-8E63-C91E21963BF6}"/>
              </a:ext>
            </a:extLst>
          </p:cNvPr>
          <p:cNvSpPr/>
          <p:nvPr/>
        </p:nvSpPr>
        <p:spPr>
          <a:xfrm>
            <a:off x="4650682" y="5085418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2E33177-F445-4EFD-8F0F-34F50F945C8A}"/>
              </a:ext>
            </a:extLst>
          </p:cNvPr>
          <p:cNvSpPr/>
          <p:nvPr/>
        </p:nvSpPr>
        <p:spPr>
          <a:xfrm>
            <a:off x="5865037" y="5085418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55C8BB3-46FE-47AD-8C14-EF46FA2ADADB}"/>
              </a:ext>
            </a:extLst>
          </p:cNvPr>
          <p:cNvSpPr/>
          <p:nvPr/>
        </p:nvSpPr>
        <p:spPr>
          <a:xfrm>
            <a:off x="7079392" y="5085418"/>
            <a:ext cx="1132470" cy="73547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4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17326 0.23796 " pathEditMode="relative" rAng="0" ptsTypes="AA">
                                      <p:cBhvr>
                                        <p:cTn id="10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9636 0.23796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1094 0.23796 " pathEditMode="relative" rAng="0" ptsTypes="AA">
                                      <p:cBhvr>
                                        <p:cTn id="11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6424 0.23796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5087 0.23796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22552 0.23796 " pathEditMode="relative" rAng="0" ptsTypes="AA">
                                      <p:cBhvr>
                                        <p:cTn id="12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4927 0.35509 " pathEditMode="relative" rAng="0" ptsTypes="AA">
                                      <p:cBhvr>
                                        <p:cTn id="12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41285 0.35486 " pathEditMode="relative" rAng="0" ptsTypes="AA">
                                      <p:cBhvr>
                                        <p:cTn id="13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9601 0.28681 " pathEditMode="relative" rAng="0" ptsTypes="AA">
                                      <p:cBhvr>
                                        <p:cTn id="13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17066 0.28773 " pathEditMode="relative" rAng="0" ptsTypes="AA">
                                      <p:cBhvr>
                                        <p:cTn id="13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5729 0.28773 " pathEditMode="relative" rAng="0" ptsTypes="AA">
                                      <p:cBhvr>
                                        <p:cTn id="1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33698 0.28565 " pathEditMode="relative" rAng="0" ptsTypes="AA">
                                      <p:cBhvr>
                                        <p:cTn id="1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33333 0.16875 " pathEditMode="relative" rAng="0" ptsTypes="AA">
                                      <p:cBhvr>
                                        <p:cTn id="14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5105 0.16875 " pathEditMode="relative" rAng="0" ptsTypes="AA">
                                      <p:cBhvr>
                                        <p:cTn id="149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17048 0.16875 " pathEditMode="relative" rAng="0" ptsTypes="AA">
                                      <p:cBhvr>
                                        <p:cTn id="15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9514 0.16875 " pathEditMode="relative" rAng="0" ptsTypes="AA">
                                      <p:cBhvr>
                                        <p:cTn id="15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4158 0.09954 " pathEditMode="relative" rAng="0" ptsTypes="AA">
                                      <p:cBhvr>
                                        <p:cTn id="15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5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48993 0.09954 " pathEditMode="relative" rAng="0" ptsTypes="AA">
                                      <p:cBhvr>
                                        <p:cTn id="16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7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2344 0.21667 " pathEditMode="relative" rAng="0" ptsTypes="AA">
                                      <p:cBhvr>
                                        <p:cTn id="16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4462 0.2176 " pathEditMode="relative" rAng="0" ptsTypes="AA">
                                      <p:cBhvr>
                                        <p:cTn id="167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6406 0.2176 " pathEditMode="relative" rAng="0" ptsTypes="AA">
                                      <p:cBhvr>
                                        <p:cTn id="17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50"/>
                            </p:stCondLst>
                            <p:childTnLst>
                              <p:par>
                                <p:cTn id="1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00989 0.21852 " pathEditMode="relative" rAng="0" ptsTypes="AA">
                                      <p:cBhvr>
                                        <p:cTn id="17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9566 0.21644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750"/>
                            </p:stCondLst>
                            <p:childTnLst>
                              <p:par>
                                <p:cTn id="17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17587 0.21644 " pathEditMode="relative" rAng="0" ptsTypes="AA">
                                      <p:cBhvr>
                                        <p:cTn id="17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4" grpId="0" animBg="1"/>
      <p:bldP spid="120" grpId="0"/>
      <p:bldP spid="121" grpId="0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E2C318-9C01-40FB-83F2-5782C8C6E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8" r="14075"/>
          <a:stretch/>
        </p:blipFill>
        <p:spPr>
          <a:xfrm>
            <a:off x="1478605" y="471006"/>
            <a:ext cx="3215617" cy="266811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5705F-75D2-443B-B19C-4D877DF2ED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1" r="14174"/>
          <a:stretch/>
        </p:blipFill>
        <p:spPr>
          <a:xfrm>
            <a:off x="1478605" y="3249038"/>
            <a:ext cx="3215617" cy="26718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3A54A6-53D0-4E88-8484-6A3355714D18}"/>
              </a:ext>
            </a:extLst>
          </p:cNvPr>
          <p:cNvSpPr/>
          <p:nvPr/>
        </p:nvSpPr>
        <p:spPr>
          <a:xfrm>
            <a:off x="5146659" y="1543454"/>
            <a:ext cx="2590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Grouping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B312C6-16CB-4B83-90AC-B30DC94E99F2}"/>
              </a:ext>
            </a:extLst>
          </p:cNvPr>
          <p:cNvSpPr/>
          <p:nvPr/>
        </p:nvSpPr>
        <p:spPr>
          <a:xfrm>
            <a:off x="5146659" y="4323360"/>
            <a:ext cx="2590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Sharing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6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1996-F913-4F7B-85A3-61928A92516F}"/>
              </a:ext>
            </a:extLst>
          </p:cNvPr>
          <p:cNvSpPr/>
          <p:nvPr/>
        </p:nvSpPr>
        <p:spPr>
          <a:xfrm>
            <a:off x="739302" y="697930"/>
            <a:ext cx="75097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Think of a 2-digit number.</a:t>
            </a:r>
          </a:p>
          <a:p>
            <a:endParaRPr lang="en-GB" sz="2800" dirty="0"/>
          </a:p>
          <a:p>
            <a:r>
              <a:rPr lang="en-GB" sz="2800" dirty="0"/>
              <a:t>Reverse the digits to create a </a:t>
            </a:r>
          </a:p>
          <a:p>
            <a:r>
              <a:rPr lang="en-GB" sz="2800" dirty="0"/>
              <a:t>new 2-digit number.</a:t>
            </a:r>
          </a:p>
          <a:p>
            <a:endParaRPr lang="en-GB" sz="2800" dirty="0"/>
          </a:p>
          <a:p>
            <a:r>
              <a:rPr lang="en-GB" sz="2800" dirty="0"/>
              <a:t>Find the sum of your two numbers.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Repeat with some other examples.</a:t>
            </a:r>
          </a:p>
          <a:p>
            <a:endParaRPr lang="en-GB" sz="2800" dirty="0"/>
          </a:p>
          <a:p>
            <a:r>
              <a:rPr lang="en-GB" sz="2800" dirty="0"/>
              <a:t>What do you notice?</a:t>
            </a:r>
          </a:p>
          <a:p>
            <a:r>
              <a:rPr lang="en-GB" sz="2800" dirty="0"/>
              <a:t>Why does this happen?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8EF8FA-1968-48EB-A927-8C6329CB0799}"/>
              </a:ext>
            </a:extLst>
          </p:cNvPr>
          <p:cNvSpPr/>
          <p:nvPr/>
        </p:nvSpPr>
        <p:spPr>
          <a:xfrm>
            <a:off x="6646985" y="1015700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2E8FB-3F63-40F0-8079-690D90B47833}"/>
              </a:ext>
            </a:extLst>
          </p:cNvPr>
          <p:cNvSpPr/>
          <p:nvPr/>
        </p:nvSpPr>
        <p:spPr>
          <a:xfrm>
            <a:off x="6646985" y="1777700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80D80D-077B-47C9-A31E-F723A2D7C51E}"/>
              </a:ext>
            </a:extLst>
          </p:cNvPr>
          <p:cNvCxnSpPr/>
          <p:nvPr/>
        </p:nvCxnSpPr>
        <p:spPr>
          <a:xfrm flipH="1">
            <a:off x="6932579" y="2710774"/>
            <a:ext cx="1057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D23420-EF05-4655-834C-E8F7B23CFC7F}"/>
              </a:ext>
            </a:extLst>
          </p:cNvPr>
          <p:cNvCxnSpPr/>
          <p:nvPr/>
        </p:nvCxnSpPr>
        <p:spPr>
          <a:xfrm flipH="1">
            <a:off x="6932579" y="3349557"/>
            <a:ext cx="1057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05756C-64BE-48DA-8053-8912FB232110}"/>
                  </a:ext>
                </a:extLst>
              </p:cNvPr>
              <p:cNvSpPr/>
              <p:nvPr/>
            </p:nvSpPr>
            <p:spPr>
              <a:xfrm>
                <a:off x="5891470" y="1777700"/>
                <a:ext cx="16020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05756C-64BE-48DA-8053-8912FB232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470" y="1777700"/>
                <a:ext cx="160207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3EAA36C-FA07-402B-8AF5-41AE165B4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606" y="4824271"/>
            <a:ext cx="747045" cy="747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E064EA-EAFB-4636-9A8E-325DA4304BA6}"/>
              </a:ext>
            </a:extLst>
          </p:cNvPr>
          <p:cNvSpPr txBox="1"/>
          <p:nvPr/>
        </p:nvSpPr>
        <p:spPr>
          <a:xfrm>
            <a:off x="5545450" y="49669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2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C4DB1-B28C-43B9-8F9A-0FA3400CA2B7}"/>
              </a:ext>
            </a:extLst>
          </p:cNvPr>
          <p:cNvSpPr/>
          <p:nvPr/>
        </p:nvSpPr>
        <p:spPr>
          <a:xfrm>
            <a:off x="3592499" y="1074066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AAA366-ACCE-475A-AD84-F59DD673E336}"/>
              </a:ext>
            </a:extLst>
          </p:cNvPr>
          <p:cNvSpPr/>
          <p:nvPr/>
        </p:nvSpPr>
        <p:spPr>
          <a:xfrm>
            <a:off x="3592499" y="1836066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B207C6-3439-4E69-ACC9-39AE055EF4B0}"/>
              </a:ext>
            </a:extLst>
          </p:cNvPr>
          <p:cNvCxnSpPr/>
          <p:nvPr/>
        </p:nvCxnSpPr>
        <p:spPr>
          <a:xfrm flipH="1">
            <a:off x="3878093" y="2769140"/>
            <a:ext cx="1057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BBCAD3-4521-4457-8BFD-4F6C439796AE}"/>
              </a:ext>
            </a:extLst>
          </p:cNvPr>
          <p:cNvCxnSpPr/>
          <p:nvPr/>
        </p:nvCxnSpPr>
        <p:spPr>
          <a:xfrm flipH="1">
            <a:off x="3878093" y="3407923"/>
            <a:ext cx="1057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988090-E59D-4C6D-9837-7192A5A250A5}"/>
                  </a:ext>
                </a:extLst>
              </p:cNvPr>
              <p:cNvSpPr/>
              <p:nvPr/>
            </p:nvSpPr>
            <p:spPr>
              <a:xfrm>
                <a:off x="2836984" y="1836066"/>
                <a:ext cx="16020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988090-E59D-4C6D-9837-7192A5A25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984" y="1836066"/>
                <a:ext cx="160207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74170DE-DECE-425D-A10D-DDF2D6425FA9}"/>
              </a:ext>
            </a:extLst>
          </p:cNvPr>
          <p:cNvSpPr/>
          <p:nvPr/>
        </p:nvSpPr>
        <p:spPr>
          <a:xfrm>
            <a:off x="3592499" y="2549428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14022-D5E1-4F5F-8AB5-89545726886D}"/>
              </a:ext>
            </a:extLst>
          </p:cNvPr>
          <p:cNvSpPr/>
          <p:nvPr/>
        </p:nvSpPr>
        <p:spPr>
          <a:xfrm>
            <a:off x="5852807" y="846486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9E8FD-D2D5-4044-A3B6-A75C75B7DC4D}"/>
              </a:ext>
            </a:extLst>
          </p:cNvPr>
          <p:cNvSpPr/>
          <p:nvPr/>
        </p:nvSpPr>
        <p:spPr>
          <a:xfrm>
            <a:off x="1332191" y="2553414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37DC70-0AE1-4A99-A547-66AF7369E7D1}"/>
              </a:ext>
            </a:extLst>
          </p:cNvPr>
          <p:cNvSpPr/>
          <p:nvPr/>
        </p:nvSpPr>
        <p:spPr>
          <a:xfrm>
            <a:off x="1231670" y="818782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B2B8B-0062-4356-A6C0-8D91E6FD0F42}"/>
              </a:ext>
            </a:extLst>
          </p:cNvPr>
          <p:cNvSpPr/>
          <p:nvPr/>
        </p:nvSpPr>
        <p:spPr>
          <a:xfrm>
            <a:off x="5852807" y="2579125"/>
            <a:ext cx="160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0E7F6-4D54-4CE4-9FC5-7B36D936E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65026" y="2830393"/>
            <a:ext cx="859536" cy="240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A4AFF5-A080-49D0-9D14-9654CD820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566" y="3862668"/>
            <a:ext cx="451883" cy="5172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B23B3F-6144-4702-B4D7-08A8AE39783E}"/>
              </a:ext>
            </a:extLst>
          </p:cNvPr>
          <p:cNvSpPr/>
          <p:nvPr/>
        </p:nvSpPr>
        <p:spPr>
          <a:xfrm>
            <a:off x="1760292" y="440689"/>
            <a:ext cx="5623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n w="0"/>
              </a:rPr>
              <a:t>All divisible by 11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611B4D-33D3-494E-A347-B7B865605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65025" y="3113986"/>
            <a:ext cx="859536" cy="2400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D4198-622A-4E11-B0BF-C905A1F15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107" y="3862668"/>
            <a:ext cx="451883" cy="5172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4FAEC8-77CF-48C5-B0FD-A0A1237CA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648" y="3862668"/>
            <a:ext cx="451883" cy="517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4E36E0-A553-4EBB-9286-115329BE9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190" y="3862668"/>
            <a:ext cx="451883" cy="5172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61BC44-1DCD-408D-A623-EF92AD4ED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65027" y="3631278"/>
            <a:ext cx="859536" cy="2400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AD0DFC-B13D-41BE-A416-24FCC9581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567" y="4663553"/>
            <a:ext cx="451883" cy="5172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B3F808-3221-49F4-9C08-44114807C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65026" y="3914871"/>
            <a:ext cx="859536" cy="24003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842900-588F-4D3D-AD30-32DA8DF00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108" y="4663553"/>
            <a:ext cx="451883" cy="5172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DAB607-4C14-40C6-B03E-99043AD49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61830" y="4213446"/>
            <a:ext cx="859536" cy="2400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996DE6-FE0D-4099-B0D3-7D5DBB9C4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61829" y="4497039"/>
            <a:ext cx="859536" cy="2400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4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02448 -0.014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71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06042 0.025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7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09636 0.1430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212 0.1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5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2465 0.0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342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6042 0.110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number track.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	 60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70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			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 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90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970865"/>
              </a:xfrm>
              <a:prstGeom prst="rect">
                <a:avLst/>
              </a:prstGeom>
              <a:blipFill>
                <a:blip r:embed="rId4"/>
                <a:stretch>
                  <a:fillRect l="-1679" t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CF984A-1DD0-42C6-A0BE-F5C4576B6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65105"/>
              </p:ext>
            </p:extLst>
          </p:nvPr>
        </p:nvGraphicFramePr>
        <p:xfrm>
          <a:off x="822960" y="3022155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number track.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	 60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70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			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 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90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970865"/>
              </a:xfrm>
              <a:prstGeom prst="rect">
                <a:avLst/>
              </a:prstGeom>
              <a:blipFill>
                <a:blip r:embed="rId5"/>
                <a:stretch>
                  <a:fillRect l="-1679" t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CF984A-1DD0-42C6-A0BE-F5C4576B68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960" y="3022155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1788A3-BD2E-4740-B36C-23B3B07A7C6D}"/>
              </a:ext>
            </a:extLst>
          </p:cNvPr>
          <p:cNvSpPr txBox="1"/>
          <p:nvPr/>
        </p:nvSpPr>
        <p:spPr>
          <a:xfrm>
            <a:off x="2484482" y="308670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7CB90-2C94-4C55-B413-BF2CD361A952}"/>
              </a:ext>
            </a:extLst>
          </p:cNvPr>
          <p:cNvSpPr txBox="1"/>
          <p:nvPr/>
        </p:nvSpPr>
        <p:spPr>
          <a:xfrm>
            <a:off x="2484482" y="738048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94C3D-3583-48F8-89C1-DFC6E07CCB80}"/>
              </a:ext>
            </a:extLst>
          </p:cNvPr>
          <p:cNvSpPr txBox="1"/>
          <p:nvPr/>
        </p:nvSpPr>
        <p:spPr>
          <a:xfrm>
            <a:off x="2484482" y="1167426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05682-5872-4B87-8F4C-F6E9A44EBA4D}"/>
              </a:ext>
            </a:extLst>
          </p:cNvPr>
          <p:cNvSpPr txBox="1"/>
          <p:nvPr/>
        </p:nvSpPr>
        <p:spPr>
          <a:xfrm>
            <a:off x="2484482" y="1596804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76E49-CCB8-44CF-80FA-A03A325CC067}"/>
              </a:ext>
            </a:extLst>
          </p:cNvPr>
          <p:cNvSpPr txBox="1"/>
          <p:nvPr/>
        </p:nvSpPr>
        <p:spPr>
          <a:xfrm>
            <a:off x="2636882" y="310707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5FC8A-1564-452C-8C2E-75305D38EB72}"/>
              </a:ext>
            </a:extLst>
          </p:cNvPr>
          <p:cNvSpPr txBox="1"/>
          <p:nvPr/>
        </p:nvSpPr>
        <p:spPr>
          <a:xfrm>
            <a:off x="3234341" y="310707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5E2AA-60AA-49C3-B5E8-8E61EC6848E7}"/>
              </a:ext>
            </a:extLst>
          </p:cNvPr>
          <p:cNvSpPr txBox="1"/>
          <p:nvPr/>
        </p:nvSpPr>
        <p:spPr>
          <a:xfrm>
            <a:off x="3831800" y="310707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6B8BE-EA3B-4949-AE47-E29A676629C3}"/>
              </a:ext>
            </a:extLst>
          </p:cNvPr>
          <p:cNvSpPr txBox="1"/>
          <p:nvPr/>
        </p:nvSpPr>
        <p:spPr>
          <a:xfrm>
            <a:off x="4429259" y="310707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5F9AD-C23A-484C-A309-181A7159B309}"/>
              </a:ext>
            </a:extLst>
          </p:cNvPr>
          <p:cNvSpPr txBox="1"/>
          <p:nvPr/>
        </p:nvSpPr>
        <p:spPr>
          <a:xfrm>
            <a:off x="5026718" y="310707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3BB73-8860-4E24-A168-D444E1E8912A}"/>
              </a:ext>
            </a:extLst>
          </p:cNvPr>
          <p:cNvSpPr txBox="1"/>
          <p:nvPr/>
        </p:nvSpPr>
        <p:spPr>
          <a:xfrm>
            <a:off x="5624177" y="310707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BBBCD-CABA-4B7B-99BC-42730D212B1F}"/>
              </a:ext>
            </a:extLst>
          </p:cNvPr>
          <p:cNvSpPr txBox="1"/>
          <p:nvPr/>
        </p:nvSpPr>
        <p:spPr>
          <a:xfrm>
            <a:off x="6106376" y="3107073"/>
            <a:ext cx="76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BA5395-AF4E-4BBE-AE6F-C4E251FCE349}"/>
              </a:ext>
            </a:extLst>
          </p:cNvPr>
          <p:cNvSpPr txBox="1"/>
          <p:nvPr/>
        </p:nvSpPr>
        <p:spPr>
          <a:xfrm>
            <a:off x="6719203" y="3107073"/>
            <a:ext cx="76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30A860-9371-41C6-B819-65C8C8D150C2}"/>
              </a:ext>
            </a:extLst>
          </p:cNvPr>
          <p:cNvSpPr txBox="1"/>
          <p:nvPr/>
        </p:nvSpPr>
        <p:spPr>
          <a:xfrm>
            <a:off x="7316666" y="3107073"/>
            <a:ext cx="76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B462DF-4D07-4E78-BC60-44B421DB949B}"/>
              </a:ext>
            </a:extLst>
          </p:cNvPr>
          <p:cNvSpPr txBox="1"/>
          <p:nvPr/>
        </p:nvSpPr>
        <p:spPr>
          <a:xfrm>
            <a:off x="2928407" y="4000067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F274C-C4BC-47FD-A145-FEFBC6C20E05}"/>
              </a:ext>
            </a:extLst>
          </p:cNvPr>
          <p:cNvSpPr txBox="1"/>
          <p:nvPr/>
        </p:nvSpPr>
        <p:spPr>
          <a:xfrm>
            <a:off x="2928407" y="4429445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FC6549-E1E7-49CD-A127-D11AEC88264B}"/>
              </a:ext>
            </a:extLst>
          </p:cNvPr>
          <p:cNvSpPr txBox="1"/>
          <p:nvPr/>
        </p:nvSpPr>
        <p:spPr>
          <a:xfrm>
            <a:off x="2928407" y="485882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9F7C83-1FFB-403F-9D0E-D2C29A27B2C7}"/>
              </a:ext>
            </a:extLst>
          </p:cNvPr>
          <p:cNvSpPr txBox="1"/>
          <p:nvPr/>
        </p:nvSpPr>
        <p:spPr>
          <a:xfrm>
            <a:off x="2928407" y="5288201"/>
            <a:ext cx="79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3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2807" y="587857"/>
            <a:ext cx="6142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11 players in a football team.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E03AC-8FD9-4C6E-AF61-FA069C100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40" y="1123399"/>
            <a:ext cx="689138" cy="822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148C1-8A3C-429B-BC9D-05D3EA9A7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207" y="1203425"/>
            <a:ext cx="689138" cy="831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4631B-A940-4AD7-8970-6A2BC72F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369" y="1130051"/>
            <a:ext cx="689138" cy="831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ABD253-CCFC-45D2-B075-A46E87E0D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883" y="1122325"/>
            <a:ext cx="689138" cy="846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4C975B-A194-4B6F-81A6-24078502F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536" y="1195355"/>
            <a:ext cx="689138" cy="757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8DA20-4E3E-44CD-99E3-43A464903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8045" y="1149000"/>
            <a:ext cx="689138" cy="8498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678C41-6040-4876-8C94-2D42AD7888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6126" y="1120780"/>
            <a:ext cx="689138" cy="8498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330158-ED59-45DF-93A8-D21657BBED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721" y="1130051"/>
            <a:ext cx="689138" cy="8312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EAB14E-0A5C-4CFE-9263-D53CA566E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2288" y="1158271"/>
            <a:ext cx="689138" cy="8312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C4C1D6-5AA8-4A36-A99A-072F087FE3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3802" y="1137712"/>
            <a:ext cx="689138" cy="8498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A51C95-B2AD-4710-8923-36AE66D28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8450" y="1167135"/>
            <a:ext cx="689138" cy="7571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C5765A-98D6-491F-95F2-698BFB0D0F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9964" y="1178423"/>
            <a:ext cx="689138" cy="75712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60D501F-6F6F-4A67-9153-44AF4183D40B}"/>
              </a:ext>
            </a:extLst>
          </p:cNvPr>
          <p:cNvSpPr/>
          <p:nvPr/>
        </p:nvSpPr>
        <p:spPr>
          <a:xfrm>
            <a:off x="1283227" y="1981216"/>
            <a:ext cx="6142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players are in 4 teams?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/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881711D-AE4B-44AA-AB38-C55DBCE2C9B4}"/>
                  </a:ext>
                </a:extLst>
              </p:cNvPr>
              <p:cNvSpPr/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881711D-AE4B-44AA-AB38-C55DBCE2C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C0268BBE-E904-4D83-83AC-1EA4F03DD7E1}"/>
              </a:ext>
            </a:extLst>
          </p:cNvPr>
          <p:cNvSpPr/>
          <p:nvPr/>
        </p:nvSpPr>
        <p:spPr>
          <a:xfrm>
            <a:off x="170408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D0D0C4-B444-4CA4-89A7-7D7D7D5E0871}"/>
              </a:ext>
            </a:extLst>
          </p:cNvPr>
          <p:cNvSpPr/>
          <p:nvPr/>
        </p:nvSpPr>
        <p:spPr>
          <a:xfrm>
            <a:off x="2894415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928E6A-1C39-46C9-B4B2-10FC2589CEC0}"/>
              </a:ext>
            </a:extLst>
          </p:cNvPr>
          <p:cNvSpPr/>
          <p:nvPr/>
        </p:nvSpPr>
        <p:spPr>
          <a:xfrm>
            <a:off x="1689491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47F5D55-8098-426B-9BC3-8B176C1DF05D}"/>
              </a:ext>
            </a:extLst>
          </p:cNvPr>
          <p:cNvSpPr/>
          <p:nvPr/>
        </p:nvSpPr>
        <p:spPr>
          <a:xfrm>
            <a:off x="4042388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6FDDE1F-E71C-4EC3-9E5D-77660515E665}"/>
              </a:ext>
            </a:extLst>
          </p:cNvPr>
          <p:cNvSpPr/>
          <p:nvPr/>
        </p:nvSpPr>
        <p:spPr>
          <a:xfrm>
            <a:off x="286210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C2A74D-52D7-40F0-911A-A4E12C984C12}"/>
              </a:ext>
            </a:extLst>
          </p:cNvPr>
          <p:cNvSpPr txBox="1"/>
          <p:nvPr/>
        </p:nvSpPr>
        <p:spPr>
          <a:xfrm>
            <a:off x="1779137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A940BB-27DE-4E99-A36C-77DB44B2D865}"/>
              </a:ext>
            </a:extLst>
          </p:cNvPr>
          <p:cNvSpPr/>
          <p:nvPr/>
        </p:nvSpPr>
        <p:spPr>
          <a:xfrm>
            <a:off x="4122568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23E017-D766-4D60-9122-3E907A53A9F6}"/>
              </a:ext>
            </a:extLst>
          </p:cNvPr>
          <p:cNvSpPr txBox="1"/>
          <p:nvPr/>
        </p:nvSpPr>
        <p:spPr>
          <a:xfrm>
            <a:off x="2964810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F25A33-681E-4BBC-B221-89FE65622475}"/>
              </a:ext>
            </a:extLst>
          </p:cNvPr>
          <p:cNvSpPr txBox="1"/>
          <p:nvPr/>
        </p:nvSpPr>
        <p:spPr>
          <a:xfrm>
            <a:off x="4114369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DEEABB-6961-4AE1-9E12-528B53FDE25A}"/>
              </a:ext>
            </a:extLst>
          </p:cNvPr>
          <p:cNvSpPr txBox="1"/>
          <p:nvPr/>
        </p:nvSpPr>
        <p:spPr>
          <a:xfrm>
            <a:off x="2948681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882D60-B11D-4DAE-9945-32F6B7745A86}"/>
              </a:ext>
            </a:extLst>
          </p:cNvPr>
          <p:cNvSpPr txBox="1"/>
          <p:nvPr/>
        </p:nvSpPr>
        <p:spPr>
          <a:xfrm>
            <a:off x="1850922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85FDE4-AE68-4BBD-91C1-F9F6C0945138}"/>
              </a:ext>
            </a:extLst>
          </p:cNvPr>
          <p:cNvSpPr txBox="1"/>
          <p:nvPr/>
        </p:nvSpPr>
        <p:spPr>
          <a:xfrm>
            <a:off x="4188258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E7DE266-AF89-4BF3-B32D-5F0A7E296E87}"/>
              </a:ext>
            </a:extLst>
          </p:cNvPr>
          <p:cNvSpPr/>
          <p:nvPr/>
        </p:nvSpPr>
        <p:spPr>
          <a:xfrm>
            <a:off x="5233617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1838D17-053C-4E9F-A562-DA57F43AA2EA}"/>
              </a:ext>
            </a:extLst>
          </p:cNvPr>
          <p:cNvSpPr/>
          <p:nvPr/>
        </p:nvSpPr>
        <p:spPr>
          <a:xfrm>
            <a:off x="6470015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DB6916-1F2E-440E-831A-B49FC6B4417E}"/>
              </a:ext>
            </a:extLst>
          </p:cNvPr>
          <p:cNvSpPr txBox="1"/>
          <p:nvPr/>
        </p:nvSpPr>
        <p:spPr>
          <a:xfrm>
            <a:off x="5308671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41EE46-521D-4C42-B652-D6A45E63C2CB}"/>
              </a:ext>
            </a:extLst>
          </p:cNvPr>
          <p:cNvSpPr txBox="1"/>
          <p:nvPr/>
        </p:nvSpPr>
        <p:spPr>
          <a:xfrm>
            <a:off x="6522721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/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35D60411-23EF-482D-A748-95B60D569EA5}"/>
              </a:ext>
            </a:extLst>
          </p:cNvPr>
          <p:cNvSpPr/>
          <p:nvPr/>
        </p:nvSpPr>
        <p:spPr>
          <a:xfrm>
            <a:off x="2894415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82D738-4946-4E47-81B7-35A84E084A40}"/>
              </a:ext>
            </a:extLst>
          </p:cNvPr>
          <p:cNvSpPr/>
          <p:nvPr/>
        </p:nvSpPr>
        <p:spPr>
          <a:xfrm>
            <a:off x="1689491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36C9218-9E47-45FC-8E88-B3B273AE3B98}"/>
              </a:ext>
            </a:extLst>
          </p:cNvPr>
          <p:cNvSpPr/>
          <p:nvPr/>
        </p:nvSpPr>
        <p:spPr>
          <a:xfrm>
            <a:off x="4122568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ADEF56-AFAA-4C3F-9BE0-F44CB3EDD4D4}"/>
              </a:ext>
            </a:extLst>
          </p:cNvPr>
          <p:cNvSpPr txBox="1"/>
          <p:nvPr/>
        </p:nvSpPr>
        <p:spPr>
          <a:xfrm>
            <a:off x="3083338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3B7BD0-2A8F-45BA-B657-5102AA51F4E0}"/>
              </a:ext>
            </a:extLst>
          </p:cNvPr>
          <p:cNvSpPr txBox="1"/>
          <p:nvPr/>
        </p:nvSpPr>
        <p:spPr>
          <a:xfrm>
            <a:off x="1760616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810E7D-A1C7-403B-9C46-853CCB93B859}"/>
              </a:ext>
            </a:extLst>
          </p:cNvPr>
          <p:cNvSpPr txBox="1"/>
          <p:nvPr/>
        </p:nvSpPr>
        <p:spPr>
          <a:xfrm>
            <a:off x="4192735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95F7E0D-A68D-493B-A2C3-B3BDB4140C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11745" y="2759901"/>
            <a:ext cx="610138" cy="5951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FBBDB24-126B-4432-A2B0-0A3041E08F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3175" y="2759901"/>
            <a:ext cx="610138" cy="59511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E1F2D52-FA1A-4E6E-BD87-BA646EE041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50453" y="2759901"/>
            <a:ext cx="610138" cy="59511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C0ABDA0-BDC3-4AFC-B902-1C6EEC76AFF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21883" y="2759901"/>
            <a:ext cx="610138" cy="59511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A9E0149-B37B-48F5-9642-D7B876A2CCA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12644" y="2759901"/>
            <a:ext cx="610138" cy="59511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B554321-66B2-453A-9A8E-ACBFE1C349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84074" y="2759901"/>
            <a:ext cx="610138" cy="59511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2D43ABF-C39E-4586-90EE-477C3DBAE9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1288" y="2759901"/>
            <a:ext cx="610138" cy="59511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28461BF-84AF-448A-B4EF-63669DF01E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12718" y="2759901"/>
            <a:ext cx="610138" cy="59511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97742CD-BCBB-4743-9C0A-8958CFE4D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59444" y="4693166"/>
            <a:ext cx="747045" cy="747045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901FD445-BFF2-4A2B-8180-0ED5294713A0}"/>
              </a:ext>
            </a:extLst>
          </p:cNvPr>
          <p:cNvSpPr txBox="1"/>
          <p:nvPr/>
        </p:nvSpPr>
        <p:spPr>
          <a:xfrm>
            <a:off x="5462288" y="48358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51215 0.021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106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3875 -0.053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6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31597 -0.05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25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18212 0.021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56597 0.022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111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44132 -0.05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-26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691 -0.05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26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23559 0.0215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/>
      <p:bldP spid="95" grpId="0"/>
      <p:bldP spid="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2807" y="587857"/>
            <a:ext cx="6142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11 players in a football team.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E03AC-8FD9-4C6E-AF61-FA069C100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40" y="1123399"/>
            <a:ext cx="689138" cy="822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148C1-8A3C-429B-BC9D-05D3EA9A7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207" y="1203425"/>
            <a:ext cx="689138" cy="831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4631B-A940-4AD7-8970-6A2BC72F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369" y="1130051"/>
            <a:ext cx="689138" cy="831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ABD253-CCFC-45D2-B075-A46E87E0D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883" y="1122325"/>
            <a:ext cx="689138" cy="846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4C975B-A194-4B6F-81A6-24078502F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536" y="1195355"/>
            <a:ext cx="689138" cy="757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8DA20-4E3E-44CD-99E3-43A464903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8045" y="1149000"/>
            <a:ext cx="689138" cy="8498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678C41-6040-4876-8C94-2D42AD7888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6126" y="1120780"/>
            <a:ext cx="689138" cy="8498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330158-ED59-45DF-93A8-D21657BBED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721" y="1130051"/>
            <a:ext cx="689138" cy="8312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EAB14E-0A5C-4CFE-9263-D53CA566E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2288" y="1158271"/>
            <a:ext cx="689138" cy="8312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C4C1D6-5AA8-4A36-A99A-072F087FE3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3802" y="1137712"/>
            <a:ext cx="689138" cy="8498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A51C95-B2AD-4710-8923-36AE66D28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8450" y="1167135"/>
            <a:ext cx="689138" cy="7571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C5765A-98D6-491F-95F2-698BFB0D0F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9964" y="1178423"/>
            <a:ext cx="689138" cy="75712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60D501F-6F6F-4A67-9153-44AF4183D40B}"/>
              </a:ext>
            </a:extLst>
          </p:cNvPr>
          <p:cNvSpPr/>
          <p:nvPr/>
        </p:nvSpPr>
        <p:spPr>
          <a:xfrm>
            <a:off x="1283227" y="1981216"/>
            <a:ext cx="6142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players are in 5 teams?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/>
              <p:nvPr/>
            </p:nvSpPr>
            <p:spPr>
              <a:xfrm>
                <a:off x="3893849" y="3568177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49" y="3568177"/>
                <a:ext cx="260840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D0D0C4-B444-4CA4-89A7-7D7D7D5E0871}"/>
              </a:ext>
            </a:extLst>
          </p:cNvPr>
          <p:cNvSpPr/>
          <p:nvPr/>
        </p:nvSpPr>
        <p:spPr>
          <a:xfrm>
            <a:off x="5084026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928E6A-1C39-46C9-B4B2-10FC2589CEC0}"/>
              </a:ext>
            </a:extLst>
          </p:cNvPr>
          <p:cNvSpPr/>
          <p:nvPr/>
        </p:nvSpPr>
        <p:spPr>
          <a:xfrm>
            <a:off x="3879102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A940BB-27DE-4E99-A36C-77DB44B2D865}"/>
              </a:ext>
            </a:extLst>
          </p:cNvPr>
          <p:cNvSpPr/>
          <p:nvPr/>
        </p:nvSpPr>
        <p:spPr>
          <a:xfrm>
            <a:off x="6312179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23E017-D766-4D60-9122-3E907A53A9F6}"/>
              </a:ext>
            </a:extLst>
          </p:cNvPr>
          <p:cNvSpPr txBox="1"/>
          <p:nvPr/>
        </p:nvSpPr>
        <p:spPr>
          <a:xfrm>
            <a:off x="5154421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882D60-B11D-4DAE-9945-32F6B7745A86}"/>
              </a:ext>
            </a:extLst>
          </p:cNvPr>
          <p:cNvSpPr txBox="1"/>
          <p:nvPr/>
        </p:nvSpPr>
        <p:spPr>
          <a:xfrm>
            <a:off x="4040533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85FDE4-AE68-4BBD-91C1-F9F6C0945138}"/>
              </a:ext>
            </a:extLst>
          </p:cNvPr>
          <p:cNvSpPr txBox="1"/>
          <p:nvPr/>
        </p:nvSpPr>
        <p:spPr>
          <a:xfrm>
            <a:off x="6377869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/>
              <p:nvPr/>
            </p:nvSpPr>
            <p:spPr>
              <a:xfrm>
                <a:off x="3893849" y="4308242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49" y="4308242"/>
                <a:ext cx="2608406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35D60411-23EF-482D-A748-95B60D569EA5}"/>
              </a:ext>
            </a:extLst>
          </p:cNvPr>
          <p:cNvSpPr/>
          <p:nvPr/>
        </p:nvSpPr>
        <p:spPr>
          <a:xfrm>
            <a:off x="5084026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82D738-4946-4E47-81B7-35A84E084A40}"/>
              </a:ext>
            </a:extLst>
          </p:cNvPr>
          <p:cNvSpPr/>
          <p:nvPr/>
        </p:nvSpPr>
        <p:spPr>
          <a:xfrm>
            <a:off x="3879102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36C9218-9E47-45FC-8E88-B3B273AE3B98}"/>
              </a:ext>
            </a:extLst>
          </p:cNvPr>
          <p:cNvSpPr/>
          <p:nvPr/>
        </p:nvSpPr>
        <p:spPr>
          <a:xfrm>
            <a:off x="6312179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ADEF56-AFAA-4C3F-9BE0-F44CB3EDD4D4}"/>
              </a:ext>
            </a:extLst>
          </p:cNvPr>
          <p:cNvSpPr txBox="1"/>
          <p:nvPr/>
        </p:nvSpPr>
        <p:spPr>
          <a:xfrm>
            <a:off x="5272949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3B7BD0-2A8F-45BA-B657-5102AA51F4E0}"/>
              </a:ext>
            </a:extLst>
          </p:cNvPr>
          <p:cNvSpPr txBox="1"/>
          <p:nvPr/>
        </p:nvSpPr>
        <p:spPr>
          <a:xfrm>
            <a:off x="3950227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810E7D-A1C7-403B-9C46-853CCB93B859}"/>
              </a:ext>
            </a:extLst>
          </p:cNvPr>
          <p:cNvSpPr txBox="1"/>
          <p:nvPr/>
        </p:nvSpPr>
        <p:spPr>
          <a:xfrm>
            <a:off x="6382346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95F7E0D-A68D-493B-A2C3-B3BDB4140C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1745" y="2759901"/>
            <a:ext cx="610138" cy="5951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FBBDB24-126B-4432-A2B0-0A3041E08F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3175" y="2759901"/>
            <a:ext cx="610138" cy="59511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97742CD-BCBB-4743-9C0A-8958CFE4D9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80501" y="2681955"/>
            <a:ext cx="747045" cy="747045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901FD445-BFF2-4A2B-8180-0ED5294713A0}"/>
              </a:ext>
            </a:extLst>
          </p:cNvPr>
          <p:cNvSpPr txBox="1"/>
          <p:nvPr/>
        </p:nvSpPr>
        <p:spPr>
          <a:xfrm>
            <a:off x="5583345" y="282464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8B331ED-CC2F-488D-B996-91A02DF610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4291" y="3312921"/>
            <a:ext cx="610138" cy="59511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4D4469-7D6D-4C4B-8D1F-8A5B7FE509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5721" y="3312921"/>
            <a:ext cx="610138" cy="5951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3BE768-B90A-4A87-85FE-E92874BFEE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6837" y="3865941"/>
            <a:ext cx="610138" cy="5951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8B4ECCE-FD83-4794-8B1B-9FC68FCF2FF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8267" y="3865941"/>
            <a:ext cx="610138" cy="5951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2DEE793-0E17-441F-95E1-A0A8FBBF498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9383" y="4418961"/>
            <a:ext cx="610138" cy="5951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2FA86EC-68C6-40FF-8CE0-316AA426C9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0813" y="4418961"/>
            <a:ext cx="610138" cy="5951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46120E7-7444-4CD8-BBE7-1F3CB3252C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1929" y="4971981"/>
            <a:ext cx="610138" cy="5951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1494BA4-4DA0-4567-9BF0-EE9914C062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3359" y="4971981"/>
            <a:ext cx="610138" cy="59511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91B5FFB-BC45-4F6A-B2FA-A9138DC33B65}"/>
              </a:ext>
            </a:extLst>
          </p:cNvPr>
          <p:cNvSpPr txBox="1"/>
          <p:nvPr/>
        </p:nvSpPr>
        <p:spPr>
          <a:xfrm>
            <a:off x="1426378" y="2351923"/>
            <a:ext cx="7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928ED96-546F-49D8-8044-B218AD80B4B9}"/>
                  </a:ext>
                </a:extLst>
              </p:cNvPr>
              <p:cNvSpPr txBox="1"/>
              <p:nvPr/>
            </p:nvSpPr>
            <p:spPr>
              <a:xfrm>
                <a:off x="1861114" y="2351923"/>
                <a:ext cx="10525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928ED96-546F-49D8-8044-B218AD80B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14" y="2351923"/>
                <a:ext cx="1052506" cy="523220"/>
              </a:xfrm>
              <a:prstGeom prst="rect">
                <a:avLst/>
              </a:prstGeom>
              <a:blipFill>
                <a:blip r:embed="rId2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001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 animBg="1"/>
      <p:bldP spid="71" grpId="0" animBg="1"/>
      <p:bldP spid="72" grpId="0"/>
      <p:bldP spid="75" grpId="0"/>
      <p:bldP spid="76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/>
      <p:bldP spid="95" grpId="0"/>
      <p:bldP spid="95" grpId="1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/>
              <p:nvPr/>
            </p:nvSpPr>
            <p:spPr>
              <a:xfrm>
                <a:off x="3893849" y="3568177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49" y="3568177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D0D0C4-B444-4CA4-89A7-7D7D7D5E0871}"/>
              </a:ext>
            </a:extLst>
          </p:cNvPr>
          <p:cNvSpPr/>
          <p:nvPr/>
        </p:nvSpPr>
        <p:spPr>
          <a:xfrm>
            <a:off x="5084026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928E6A-1C39-46C9-B4B2-10FC2589CEC0}"/>
              </a:ext>
            </a:extLst>
          </p:cNvPr>
          <p:cNvSpPr/>
          <p:nvPr/>
        </p:nvSpPr>
        <p:spPr>
          <a:xfrm>
            <a:off x="3879102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A940BB-27DE-4E99-A36C-77DB44B2D865}"/>
              </a:ext>
            </a:extLst>
          </p:cNvPr>
          <p:cNvSpPr/>
          <p:nvPr/>
        </p:nvSpPr>
        <p:spPr>
          <a:xfrm>
            <a:off x="6312179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23E017-D766-4D60-9122-3E907A53A9F6}"/>
              </a:ext>
            </a:extLst>
          </p:cNvPr>
          <p:cNvSpPr txBox="1"/>
          <p:nvPr/>
        </p:nvSpPr>
        <p:spPr>
          <a:xfrm>
            <a:off x="5154421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882D60-B11D-4DAE-9945-32F6B7745A86}"/>
              </a:ext>
            </a:extLst>
          </p:cNvPr>
          <p:cNvSpPr txBox="1"/>
          <p:nvPr/>
        </p:nvSpPr>
        <p:spPr>
          <a:xfrm>
            <a:off x="4040533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85FDE4-AE68-4BBD-91C1-F9F6C0945138}"/>
              </a:ext>
            </a:extLst>
          </p:cNvPr>
          <p:cNvSpPr txBox="1"/>
          <p:nvPr/>
        </p:nvSpPr>
        <p:spPr>
          <a:xfrm>
            <a:off x="6377869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/>
              <p:nvPr/>
            </p:nvSpPr>
            <p:spPr>
              <a:xfrm>
                <a:off x="3893849" y="4308242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49" y="4308242"/>
                <a:ext cx="26084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35D60411-23EF-482D-A748-95B60D569EA5}"/>
              </a:ext>
            </a:extLst>
          </p:cNvPr>
          <p:cNvSpPr/>
          <p:nvPr/>
        </p:nvSpPr>
        <p:spPr>
          <a:xfrm>
            <a:off x="5084026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82D738-4946-4E47-81B7-35A84E084A40}"/>
              </a:ext>
            </a:extLst>
          </p:cNvPr>
          <p:cNvSpPr/>
          <p:nvPr/>
        </p:nvSpPr>
        <p:spPr>
          <a:xfrm>
            <a:off x="3879102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36C9218-9E47-45FC-8E88-B3B273AE3B98}"/>
              </a:ext>
            </a:extLst>
          </p:cNvPr>
          <p:cNvSpPr/>
          <p:nvPr/>
        </p:nvSpPr>
        <p:spPr>
          <a:xfrm>
            <a:off x="6312179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ADEF56-AFAA-4C3F-9BE0-F44CB3EDD4D4}"/>
              </a:ext>
            </a:extLst>
          </p:cNvPr>
          <p:cNvSpPr txBox="1"/>
          <p:nvPr/>
        </p:nvSpPr>
        <p:spPr>
          <a:xfrm>
            <a:off x="5272949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3B7BD0-2A8F-45BA-B657-5102AA51F4E0}"/>
              </a:ext>
            </a:extLst>
          </p:cNvPr>
          <p:cNvSpPr txBox="1"/>
          <p:nvPr/>
        </p:nvSpPr>
        <p:spPr>
          <a:xfrm>
            <a:off x="3950227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810E7D-A1C7-403B-9C46-853CCB93B859}"/>
              </a:ext>
            </a:extLst>
          </p:cNvPr>
          <p:cNvSpPr txBox="1"/>
          <p:nvPr/>
        </p:nvSpPr>
        <p:spPr>
          <a:xfrm>
            <a:off x="6382346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95F7E0D-A68D-493B-A2C3-B3BDB4140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745" y="2759901"/>
            <a:ext cx="610138" cy="5951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FBBDB24-126B-4432-A2B0-0A3041E08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175" y="2759901"/>
            <a:ext cx="610138" cy="5951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8B331ED-CC2F-488D-B996-91A02DF61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291" y="3312921"/>
            <a:ext cx="610138" cy="59511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4D4469-7D6D-4C4B-8D1F-8A5B7FE50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721" y="3312921"/>
            <a:ext cx="610138" cy="5951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3BE768-B90A-4A87-85FE-E92874BFE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837" y="3865941"/>
            <a:ext cx="610138" cy="5951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8B4ECCE-FD83-4794-8B1B-9FC68FCF2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267" y="3865941"/>
            <a:ext cx="610138" cy="5951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2DEE793-0E17-441F-95E1-A0A8FBBF4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9383" y="4418961"/>
            <a:ext cx="610138" cy="5951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2FA86EC-68C6-40FF-8CE0-316AA426C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813" y="4418961"/>
            <a:ext cx="610138" cy="5951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46120E7-7444-4CD8-BBE7-1F3CB3252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1929" y="4971981"/>
            <a:ext cx="610138" cy="5951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1494BA4-4DA0-4567-9BF0-EE9914C06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359" y="4971981"/>
            <a:ext cx="610138" cy="595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8EF6961-3F3C-4797-A6C7-2AAC76D91B98}"/>
                  </a:ext>
                </a:extLst>
              </p:cNvPr>
              <p:cNvSpPr/>
              <p:nvPr/>
            </p:nvSpPr>
            <p:spPr>
              <a:xfrm>
                <a:off x="1275358" y="1271980"/>
                <a:ext cx="61422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8EF6961-3F3C-4797-A6C7-2AAC76D91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58" y="1271980"/>
                <a:ext cx="6142215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7BEEC026-7613-43F1-877A-F9A722D80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397" y="2759901"/>
            <a:ext cx="610138" cy="5951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645882-BD1B-4D88-AFC0-83DA12C27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943" y="3312921"/>
            <a:ext cx="610138" cy="5951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F484A47-B8F5-4558-84FE-1D6A0D655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489" y="3865941"/>
            <a:ext cx="610138" cy="59511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85CE84-0C14-4F3B-9DE5-821564C75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035" y="4418961"/>
            <a:ext cx="610138" cy="5951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36C605-EF6A-41DA-918E-4A8A4CED6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581" y="4971981"/>
            <a:ext cx="610138" cy="59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508FF-4795-4BE0-BA8B-0E3E75DB5592}"/>
              </a:ext>
            </a:extLst>
          </p:cNvPr>
          <p:cNvSpPr txBox="1"/>
          <p:nvPr/>
        </p:nvSpPr>
        <p:spPr>
          <a:xfrm>
            <a:off x="1520139" y="2250964"/>
            <a:ext cx="7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DA474B-F0E9-4540-868A-DD0465F32D07}"/>
                  </a:ext>
                </a:extLst>
              </p:cNvPr>
              <p:cNvSpPr txBox="1"/>
              <p:nvPr/>
            </p:nvSpPr>
            <p:spPr>
              <a:xfrm>
                <a:off x="2034821" y="2242701"/>
                <a:ext cx="93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DA474B-F0E9-4540-868A-DD0465F32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821" y="2242701"/>
                <a:ext cx="937989" cy="523220"/>
              </a:xfrm>
              <a:prstGeom prst="rect">
                <a:avLst/>
              </a:prstGeom>
              <a:blipFill>
                <a:blip r:embed="rId10"/>
                <a:stretch>
                  <a:fillRect t="-11628" r="-64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0F2BABE-69BA-46D0-AA4B-566E407C7CA1}"/>
              </a:ext>
            </a:extLst>
          </p:cNvPr>
          <p:cNvSpPr txBox="1"/>
          <p:nvPr/>
        </p:nvSpPr>
        <p:spPr>
          <a:xfrm>
            <a:off x="5074095" y="1278945"/>
            <a:ext cx="7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08CE61-BE58-4B68-A36C-18C67419334D}"/>
              </a:ext>
            </a:extLst>
          </p:cNvPr>
          <p:cNvSpPr txBox="1"/>
          <p:nvPr/>
        </p:nvSpPr>
        <p:spPr>
          <a:xfrm>
            <a:off x="1825196" y="2253438"/>
            <a:ext cx="7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35BD59-67D7-44D6-A3CA-C0751034F12F}"/>
                  </a:ext>
                </a:extLst>
              </p:cNvPr>
              <p:cNvSpPr txBox="1"/>
              <p:nvPr/>
            </p:nvSpPr>
            <p:spPr>
              <a:xfrm>
                <a:off x="2339878" y="2245175"/>
                <a:ext cx="93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35BD59-67D7-44D6-A3CA-C0751034F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78" y="2245175"/>
                <a:ext cx="937989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CCB0CE-3932-47AA-BAEC-5062399AA8DE}"/>
              </a:ext>
            </a:extLst>
          </p:cNvPr>
          <p:cNvSpPr/>
          <p:nvPr/>
        </p:nvSpPr>
        <p:spPr>
          <a:xfrm>
            <a:off x="1483175" y="2759901"/>
            <a:ext cx="1138708" cy="2826119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15937ED-2B46-4524-B6B9-28767B7292AD}"/>
                  </a:ext>
                </a:extLst>
              </p:cNvPr>
              <p:cNvSpPr txBox="1"/>
              <p:nvPr/>
            </p:nvSpPr>
            <p:spPr>
              <a:xfrm>
                <a:off x="4353700" y="2482355"/>
                <a:ext cx="1288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15937ED-2B46-4524-B6B9-28767B729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00" y="2482355"/>
                <a:ext cx="1288595" cy="523220"/>
              </a:xfrm>
              <a:prstGeom prst="rect">
                <a:avLst/>
              </a:prstGeom>
              <a:blipFill>
                <a:blip r:embed="rId12"/>
                <a:stretch>
                  <a:fillRect l="-943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891E44A-74C6-42EA-A5D0-007E263C8B7F}"/>
                  </a:ext>
                </a:extLst>
              </p:cNvPr>
              <p:cNvSpPr txBox="1"/>
              <p:nvPr/>
            </p:nvSpPr>
            <p:spPr>
              <a:xfrm>
                <a:off x="5450127" y="2474092"/>
                <a:ext cx="1580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891E44A-74C6-42EA-A5D0-007E263C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27" y="2474092"/>
                <a:ext cx="1580509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1ADB2B-86CA-4B7F-96E1-04F3C0860757}"/>
                  </a:ext>
                </a:extLst>
              </p:cNvPr>
              <p:cNvSpPr txBox="1"/>
              <p:nvPr/>
            </p:nvSpPr>
            <p:spPr>
              <a:xfrm>
                <a:off x="4353700" y="2018578"/>
                <a:ext cx="1288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1ADB2B-86CA-4B7F-96E1-04F3C086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00" y="2018578"/>
                <a:ext cx="1288595" cy="523220"/>
              </a:xfrm>
              <a:prstGeom prst="rect">
                <a:avLst/>
              </a:prstGeom>
              <a:blipFill>
                <a:blip r:embed="rId14"/>
                <a:stretch>
                  <a:fillRect l="-943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55E71FE-4809-42BE-B747-D00892206C5E}"/>
                  </a:ext>
                </a:extLst>
              </p:cNvPr>
              <p:cNvSpPr txBox="1"/>
              <p:nvPr/>
            </p:nvSpPr>
            <p:spPr>
              <a:xfrm>
                <a:off x="5450127" y="2010315"/>
                <a:ext cx="1580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55E71FE-4809-42BE-B747-D00892206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27" y="2010315"/>
                <a:ext cx="1580509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39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 animBg="1"/>
      <p:bldP spid="71" grpId="0" animBg="1"/>
      <p:bldP spid="72" grpId="0"/>
      <p:bldP spid="75" grpId="0"/>
      <p:bldP spid="76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/>
      <p:bldP spid="44" grpId="0"/>
      <p:bldP spid="2" grpId="0"/>
      <p:bldP spid="2" grpId="1"/>
      <p:bldP spid="50" grpId="0"/>
      <p:bldP spid="50" grpId="1"/>
      <p:bldP spid="60" grpId="0"/>
      <p:bldP spid="61" grpId="0"/>
      <p:bldP spid="64" grpId="0"/>
      <p:bldP spid="4" grpId="0" animBg="1"/>
      <p:bldP spid="65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/>
              <p:nvPr/>
            </p:nvSpPr>
            <p:spPr>
              <a:xfrm>
                <a:off x="3893849" y="3568177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4E233-69FF-449E-88BB-F9C0D83E7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49" y="3568177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1D0D0C4-B444-4CA4-89A7-7D7D7D5E0871}"/>
              </a:ext>
            </a:extLst>
          </p:cNvPr>
          <p:cNvSpPr/>
          <p:nvPr/>
        </p:nvSpPr>
        <p:spPr>
          <a:xfrm>
            <a:off x="5084026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C928E6A-1C39-46C9-B4B2-10FC2589CEC0}"/>
              </a:ext>
            </a:extLst>
          </p:cNvPr>
          <p:cNvSpPr/>
          <p:nvPr/>
        </p:nvSpPr>
        <p:spPr>
          <a:xfrm>
            <a:off x="3879102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A940BB-27DE-4E99-A36C-77DB44B2D865}"/>
              </a:ext>
            </a:extLst>
          </p:cNvPr>
          <p:cNvSpPr/>
          <p:nvPr/>
        </p:nvSpPr>
        <p:spPr>
          <a:xfrm>
            <a:off x="6312179" y="35928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23E017-D766-4D60-9122-3E907A53A9F6}"/>
              </a:ext>
            </a:extLst>
          </p:cNvPr>
          <p:cNvSpPr txBox="1"/>
          <p:nvPr/>
        </p:nvSpPr>
        <p:spPr>
          <a:xfrm>
            <a:off x="5154421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882D60-B11D-4DAE-9945-32F6B7745A86}"/>
              </a:ext>
            </a:extLst>
          </p:cNvPr>
          <p:cNvSpPr txBox="1"/>
          <p:nvPr/>
        </p:nvSpPr>
        <p:spPr>
          <a:xfrm>
            <a:off x="4040533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85FDE4-AE68-4BBD-91C1-F9F6C0945138}"/>
              </a:ext>
            </a:extLst>
          </p:cNvPr>
          <p:cNvSpPr txBox="1"/>
          <p:nvPr/>
        </p:nvSpPr>
        <p:spPr>
          <a:xfrm>
            <a:off x="6377869" y="35735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/>
              <p:nvPr/>
            </p:nvSpPr>
            <p:spPr>
              <a:xfrm>
                <a:off x="3893849" y="4308242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614DB7-AAEA-48CD-BC86-E15E8DAE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49" y="4308242"/>
                <a:ext cx="26084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35D60411-23EF-482D-A748-95B60D569EA5}"/>
              </a:ext>
            </a:extLst>
          </p:cNvPr>
          <p:cNvSpPr/>
          <p:nvPr/>
        </p:nvSpPr>
        <p:spPr>
          <a:xfrm>
            <a:off x="5084026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82D738-4946-4E47-81B7-35A84E084A40}"/>
              </a:ext>
            </a:extLst>
          </p:cNvPr>
          <p:cNvSpPr/>
          <p:nvPr/>
        </p:nvSpPr>
        <p:spPr>
          <a:xfrm>
            <a:off x="3879102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36C9218-9E47-45FC-8E88-B3B273AE3B98}"/>
              </a:ext>
            </a:extLst>
          </p:cNvPr>
          <p:cNvSpPr/>
          <p:nvPr/>
        </p:nvSpPr>
        <p:spPr>
          <a:xfrm>
            <a:off x="6312179" y="433292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ADEF56-AFAA-4C3F-9BE0-F44CB3EDD4D4}"/>
              </a:ext>
            </a:extLst>
          </p:cNvPr>
          <p:cNvSpPr txBox="1"/>
          <p:nvPr/>
        </p:nvSpPr>
        <p:spPr>
          <a:xfrm>
            <a:off x="5272949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3B7BD0-2A8F-45BA-B657-5102AA51F4E0}"/>
              </a:ext>
            </a:extLst>
          </p:cNvPr>
          <p:cNvSpPr txBox="1"/>
          <p:nvPr/>
        </p:nvSpPr>
        <p:spPr>
          <a:xfrm>
            <a:off x="3950227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810E7D-A1C7-403B-9C46-853CCB93B859}"/>
              </a:ext>
            </a:extLst>
          </p:cNvPr>
          <p:cNvSpPr txBox="1"/>
          <p:nvPr/>
        </p:nvSpPr>
        <p:spPr>
          <a:xfrm>
            <a:off x="6382346" y="431361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95F7E0D-A68D-493B-A2C3-B3BDB4140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745" y="2759901"/>
            <a:ext cx="610138" cy="5951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FBBDB24-126B-4432-A2B0-0A3041E08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175" y="2759901"/>
            <a:ext cx="610138" cy="5951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8B331ED-CC2F-488D-B996-91A02DF61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291" y="3312921"/>
            <a:ext cx="610138" cy="59511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4D4469-7D6D-4C4B-8D1F-8A5B7FE50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721" y="3312921"/>
            <a:ext cx="610138" cy="5951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3BE768-B90A-4A87-85FE-E92874BFE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837" y="3865941"/>
            <a:ext cx="610138" cy="5951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8B4ECCE-FD83-4794-8B1B-9FC68FCF2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267" y="3865941"/>
            <a:ext cx="610138" cy="5951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2DEE793-0E17-441F-95E1-A0A8FBBF4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9383" y="4418961"/>
            <a:ext cx="610138" cy="5951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2FA86EC-68C6-40FF-8CE0-316AA426C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813" y="4418961"/>
            <a:ext cx="610138" cy="5951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46120E7-7444-4CD8-BBE7-1F3CB3252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1929" y="4971981"/>
            <a:ext cx="610138" cy="5951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1494BA4-4DA0-4567-9BF0-EE9914C06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359" y="4971981"/>
            <a:ext cx="610138" cy="595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8EF6961-3F3C-4797-A6C7-2AAC76D91B98}"/>
                  </a:ext>
                </a:extLst>
              </p:cNvPr>
              <p:cNvSpPr/>
              <p:nvPr/>
            </p:nvSpPr>
            <p:spPr>
              <a:xfrm>
                <a:off x="1275358" y="1271980"/>
                <a:ext cx="61422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8EF6961-3F3C-4797-A6C7-2AAC76D91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58" y="1271980"/>
                <a:ext cx="6142215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7BEEC026-7613-43F1-877A-F9A722D80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397" y="2759901"/>
            <a:ext cx="610138" cy="5951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645882-BD1B-4D88-AFC0-83DA12C27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943" y="3312921"/>
            <a:ext cx="610138" cy="5951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F484A47-B8F5-4558-84FE-1D6A0D655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489" y="3865941"/>
            <a:ext cx="610138" cy="59511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85CE84-0C14-4F3B-9DE5-821564C75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035" y="4418961"/>
            <a:ext cx="610138" cy="5951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36C605-EF6A-41DA-918E-4A8A4CED6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581" y="4971981"/>
            <a:ext cx="610138" cy="59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508FF-4795-4BE0-BA8B-0E3E75DB5592}"/>
              </a:ext>
            </a:extLst>
          </p:cNvPr>
          <p:cNvSpPr txBox="1"/>
          <p:nvPr/>
        </p:nvSpPr>
        <p:spPr>
          <a:xfrm>
            <a:off x="1520139" y="2250964"/>
            <a:ext cx="70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DA474B-F0E9-4540-868A-DD0465F32D07}"/>
                  </a:ext>
                </a:extLst>
              </p:cNvPr>
              <p:cNvSpPr txBox="1"/>
              <p:nvPr/>
            </p:nvSpPr>
            <p:spPr>
              <a:xfrm>
                <a:off x="2034821" y="2242701"/>
                <a:ext cx="93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DA474B-F0E9-4540-868A-DD0465F32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821" y="2242701"/>
                <a:ext cx="937989" cy="523220"/>
              </a:xfrm>
              <a:prstGeom prst="rect">
                <a:avLst/>
              </a:prstGeom>
              <a:blipFill>
                <a:blip r:embed="rId10"/>
                <a:stretch>
                  <a:fillRect t="-11628" r="-64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0F2BABE-69BA-46D0-AA4B-566E407C7CA1}"/>
              </a:ext>
            </a:extLst>
          </p:cNvPr>
          <p:cNvSpPr txBox="1"/>
          <p:nvPr/>
        </p:nvSpPr>
        <p:spPr>
          <a:xfrm>
            <a:off x="5074095" y="1278945"/>
            <a:ext cx="7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72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1ADB2B-86CA-4B7F-96E1-04F3C0860757}"/>
                  </a:ext>
                </a:extLst>
              </p:cNvPr>
              <p:cNvSpPr txBox="1"/>
              <p:nvPr/>
            </p:nvSpPr>
            <p:spPr>
              <a:xfrm>
                <a:off x="4338112" y="2205719"/>
                <a:ext cx="1288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1ADB2B-86CA-4B7F-96E1-04F3C086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2" y="2205719"/>
                <a:ext cx="1288595" cy="523220"/>
              </a:xfrm>
              <a:prstGeom prst="rect">
                <a:avLst/>
              </a:prstGeom>
              <a:blipFill>
                <a:blip r:embed="rId11"/>
                <a:stretch>
                  <a:fillRect l="-995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55E71FE-4809-42BE-B747-D00892206C5E}"/>
                  </a:ext>
                </a:extLst>
              </p:cNvPr>
              <p:cNvSpPr txBox="1"/>
              <p:nvPr/>
            </p:nvSpPr>
            <p:spPr>
              <a:xfrm>
                <a:off x="5434539" y="2197456"/>
                <a:ext cx="1580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55E71FE-4809-42BE-B747-D00892206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39" y="2197456"/>
                <a:ext cx="1580509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8C0BDD4C-33E8-451D-86DB-78CF6E0EE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392" y="5514197"/>
            <a:ext cx="610138" cy="59511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320A01-6661-4111-A0E1-DDE7C63D8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822" y="5514197"/>
            <a:ext cx="610138" cy="5951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B9EF8C2-0AE9-463A-8E2E-98F993B6F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2044" y="5514197"/>
            <a:ext cx="610138" cy="59511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D073814-249D-408F-A521-B70408E0B7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3745" y="665533"/>
            <a:ext cx="747045" cy="74704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E7F76AB-C43B-4444-B21D-9D43E964C115}"/>
              </a:ext>
            </a:extLst>
          </p:cNvPr>
          <p:cNvSpPr txBox="1"/>
          <p:nvPr/>
        </p:nvSpPr>
        <p:spPr>
          <a:xfrm>
            <a:off x="5426589" y="8082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6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 animBg="1"/>
      <p:bldP spid="71" grpId="0" animBg="1"/>
      <p:bldP spid="72" grpId="0"/>
      <p:bldP spid="75" grpId="0"/>
      <p:bldP spid="76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/>
      <p:bldP spid="44" grpId="0"/>
      <p:bldP spid="2" grpId="0"/>
      <p:bldP spid="50" grpId="0"/>
      <p:bldP spid="60" grpId="0"/>
      <p:bldP spid="69" grpId="0"/>
      <p:bldP spid="70" grpId="0"/>
      <p:bldP spid="77" grpId="0"/>
      <p:bldP spid="7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|4.1|4|15.8|1|1|1.1|1|1|1.1|1.1|1.1|6.6|4.3|4.1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|5.3|6.2|2.8|7.3|4.2|9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|3.4|4.2|2.5|2.9|2.4|2.6|2.2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.3|1.2|1.5|1.6|6|9.3|6.1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4.2|1.4|1.3|1.3|3.2|2.2|5.1|2.5|3|2.8|4.8|1.1|1.2|0.9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7|0.9|1.9|1|0.8|0.7|4.2|1.4|1.4|1.3|1.9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0.7|0.9|0.9|0.7|3.5|3.4|2.5|3.1|2.4|4.5|1.2|1.6|3.5|6.9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|2.5|3.5|2.8|2.1|2.6|2.1|1.8|2.6|3.1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6.1|2.3|4.2|1|3|1.6|2.1|1.8|2.7|1.3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1|9.7|1.3|2|2.6|3.5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8|4.7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5.9|14.6|1.5|2.3|1.9|7.6|0.8|4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ee99ee9-287b-4f9a-957c-ba5ae7375c9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A6D36-C3D1-40C7-AF35-C50E672A1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24186</TotalTime>
  <Words>557</Words>
  <Application>Microsoft Office PowerPoint</Application>
  <PresentationFormat>On-screen Show (4:3)</PresentationFormat>
  <Paragraphs>201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4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329</cp:revision>
  <dcterms:created xsi:type="dcterms:W3CDTF">2019-07-05T11:02:13Z</dcterms:created>
  <dcterms:modified xsi:type="dcterms:W3CDTF">2022-01-04T11:01:08Z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