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9" r:id="rId5"/>
    <p:sldId id="268" r:id="rId6"/>
    <p:sldId id="263" r:id="rId7"/>
    <p:sldId id="266"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559C94A-04A4-4658-8694-B1F04DB6CB70}"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3009644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59C94A-04A4-4658-8694-B1F04DB6CB70}"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2934026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59C94A-04A4-4658-8694-B1F04DB6CB70}"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1895128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59C94A-04A4-4658-8694-B1F04DB6CB70}"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359549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59C94A-04A4-4658-8694-B1F04DB6CB70}" type="datetimeFigureOut">
              <a:rPr lang="en-GB" smtClean="0"/>
              <a:t>14/01/2022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862741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559C94A-04A4-4658-8694-B1F04DB6CB70}" type="datetimeFigureOut">
              <a:rPr lang="en-GB" smtClean="0"/>
              <a:t>14/01/2022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646060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59C94A-04A4-4658-8694-B1F04DB6CB70}" type="datetimeFigureOut">
              <a:rPr lang="en-GB" smtClean="0"/>
              <a:t>14/01/2022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35413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559C94A-04A4-4658-8694-B1F04DB6CB70}" type="datetimeFigureOut">
              <a:rPr lang="en-GB" smtClean="0"/>
              <a:t>14/01/2022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297521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9C94A-04A4-4658-8694-B1F04DB6CB70}" type="datetimeFigureOut">
              <a:rPr lang="en-GB" smtClean="0"/>
              <a:t>14/01/2022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343646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59C94A-04A4-4658-8694-B1F04DB6CB70}" type="datetimeFigureOut">
              <a:rPr lang="en-GB" smtClean="0"/>
              <a:t>14/01/2022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2104612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59C94A-04A4-4658-8694-B1F04DB6CB70}" type="datetimeFigureOut">
              <a:rPr lang="en-GB" smtClean="0"/>
              <a:t>14/01/2022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56400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9C94A-04A4-4658-8694-B1F04DB6CB70}" type="datetimeFigureOut">
              <a:rPr lang="en-GB" smtClean="0"/>
              <a:t>14/01/2022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97EE9-2887-4711-AF2F-014B2208527A}" type="slidenum">
              <a:rPr lang="en-GB" smtClean="0"/>
              <a:t>‹#›</a:t>
            </a:fld>
            <a:endParaRPr lang="en-GB"/>
          </a:p>
        </p:txBody>
      </p:sp>
    </p:spTree>
    <p:extLst>
      <p:ext uri="{BB962C8B-B14F-4D97-AF65-F5344CB8AC3E}">
        <p14:creationId xmlns:p14="http://schemas.microsoft.com/office/powerpoint/2010/main" val="1269102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RFBlNbkAbmQ" TargetMode="Externa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5131"/>
            <a:ext cx="9144000" cy="4621826"/>
          </a:xfrm>
        </p:spPr>
        <p:txBody>
          <a:bodyPr>
            <a:noAutofit/>
          </a:bodyPr>
          <a:lstStyle/>
          <a:p>
            <a:r>
              <a:rPr lang="en-GB" sz="9600" dirty="0">
                <a:latin typeface="My Happy Ending" pitchFamily="2" charset="0"/>
                <a:ea typeface="My Happy Ending" pitchFamily="2" charset="0"/>
              </a:rPr>
              <a:t>This term in PSHE our topic is:</a:t>
            </a:r>
            <a:br>
              <a:rPr lang="en-GB" sz="9600" dirty="0">
                <a:latin typeface="My Happy Ending" pitchFamily="2" charset="0"/>
                <a:ea typeface="My Happy Ending" pitchFamily="2" charset="0"/>
              </a:rPr>
            </a:br>
            <a:r>
              <a:rPr lang="en-GB" sz="9600" dirty="0" smtClean="0">
                <a:solidFill>
                  <a:srgbClr val="7030A0"/>
                </a:solidFill>
                <a:latin typeface="My Happy Ending" pitchFamily="2" charset="0"/>
                <a:ea typeface="My Happy Ending" pitchFamily="2" charset="0"/>
              </a:rPr>
              <a:t>Dreams and Goals</a:t>
            </a:r>
            <a:endParaRPr lang="en-GB" sz="9600" dirty="0">
              <a:solidFill>
                <a:srgbClr val="7030A0"/>
              </a:solidFill>
              <a:latin typeface="My Happy Ending" pitchFamily="2" charset="0"/>
              <a:ea typeface="My Happy Ending" pitchFamily="2" charset="0"/>
            </a:endParaRPr>
          </a:p>
        </p:txBody>
      </p:sp>
      <p:sp>
        <p:nvSpPr>
          <p:cNvPr id="3" name="Subtitle 2"/>
          <p:cNvSpPr>
            <a:spLocks noGrp="1"/>
          </p:cNvSpPr>
          <p:nvPr>
            <p:ph type="subTitle" idx="1"/>
          </p:nvPr>
        </p:nvSpPr>
        <p:spPr>
          <a:xfrm>
            <a:off x="1524000" y="4856957"/>
            <a:ext cx="9144000" cy="1655762"/>
          </a:xfrm>
        </p:spPr>
        <p:txBody>
          <a:bodyPr>
            <a:normAutofit/>
          </a:bodyPr>
          <a:lstStyle/>
          <a:p>
            <a:r>
              <a:rPr lang="en-GB" sz="6000" dirty="0">
                <a:latin typeface="My Happy Ending" pitchFamily="2" charset="0"/>
                <a:ea typeface="My Happy Ending" pitchFamily="2" charset="0"/>
              </a:rPr>
              <a:t>Lesson 2 – </a:t>
            </a:r>
            <a:r>
              <a:rPr lang="en-GB" sz="6000" dirty="0" smtClean="0">
                <a:latin typeface="My Happy Ending" pitchFamily="2" charset="0"/>
                <a:ea typeface="My Happy Ending" pitchFamily="2" charset="0"/>
              </a:rPr>
              <a:t>My Dreams and Ambitions</a:t>
            </a:r>
            <a:endParaRPr lang="en-GB" sz="6000" dirty="0">
              <a:latin typeface="My Happy Ending" pitchFamily="2" charset="0"/>
              <a:ea typeface="My Happy Ending" pitchFamily="2" charset="0"/>
            </a:endParaRPr>
          </a:p>
        </p:txBody>
      </p:sp>
    </p:spTree>
    <p:extLst>
      <p:ext uri="{BB962C8B-B14F-4D97-AF65-F5344CB8AC3E}">
        <p14:creationId xmlns:p14="http://schemas.microsoft.com/office/powerpoint/2010/main" val="3368300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22514"/>
            <a:ext cx="9144000" cy="5990205"/>
          </a:xfrm>
        </p:spPr>
        <p:txBody>
          <a:bodyPr>
            <a:normAutofit/>
          </a:bodyPr>
          <a:lstStyle/>
          <a:p>
            <a:r>
              <a:rPr lang="en-GB" sz="6000" dirty="0"/>
              <a:t>I can identify a dream/ambition that is important to me I can imagine how I will feel when I achieve my dream/ambition</a:t>
            </a:r>
            <a:endParaRPr lang="en-GB" sz="6000" dirty="0">
              <a:latin typeface="My Happy Ending" pitchFamily="2" charset="0"/>
              <a:ea typeface="My Happy Ending" pitchFamily="2" charset="0"/>
            </a:endParaRPr>
          </a:p>
        </p:txBody>
      </p:sp>
    </p:spTree>
    <p:extLst>
      <p:ext uri="{BB962C8B-B14F-4D97-AF65-F5344CB8AC3E}">
        <p14:creationId xmlns:p14="http://schemas.microsoft.com/office/powerpoint/2010/main" val="1329464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95863" y="706987"/>
            <a:ext cx="9489999" cy="5018563"/>
          </a:xfrm>
        </p:spPr>
        <p:txBody>
          <a:bodyPr>
            <a:normAutofit/>
          </a:bodyPr>
          <a:lstStyle/>
          <a:p>
            <a:pPr algn="l">
              <a:lnSpc>
                <a:spcPct val="107000"/>
              </a:lnSpc>
              <a:spcAft>
                <a:spcPts val="800"/>
              </a:spcAft>
            </a:pPr>
            <a:r>
              <a:rPr lang="en-GB" sz="10000" dirty="0">
                <a:effectLst/>
                <a:latin typeface="My Happy Ending" pitchFamily="2" charset="0"/>
                <a:ea typeface="Calibri" panose="020F0502020204030204" pitchFamily="34" charset="0"/>
                <a:cs typeface="Times New Roman" panose="02020603050405020304" pitchFamily="18" charset="0"/>
              </a:rPr>
              <a:t>Vocabulary: </a:t>
            </a:r>
          </a:p>
          <a:p>
            <a:pPr algn="l">
              <a:lnSpc>
                <a:spcPct val="107000"/>
              </a:lnSpc>
              <a:spcAft>
                <a:spcPts val="800"/>
              </a:spcAft>
            </a:pPr>
            <a:r>
              <a:rPr lang="en-GB" sz="6000" dirty="0"/>
              <a:t>Dreams Goals Ambitions Future Aspirations</a:t>
            </a:r>
            <a:endParaRPr lang="en-GB" sz="6000" dirty="0">
              <a:effectLst/>
              <a:latin typeface="My Happy Ending" pitchFamily="2" charset="0"/>
              <a:ea typeface="My Happy Ending" pitchFamily="2" charset="0"/>
              <a:cs typeface="Times New Roman" panose="02020603050405020304" pitchFamily="18" charset="0"/>
            </a:endParaRPr>
          </a:p>
        </p:txBody>
      </p:sp>
    </p:spTree>
    <p:extLst>
      <p:ext uri="{BB962C8B-B14F-4D97-AF65-F5344CB8AC3E}">
        <p14:creationId xmlns:p14="http://schemas.microsoft.com/office/powerpoint/2010/main" val="3941084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68846" y="850678"/>
            <a:ext cx="9489999" cy="5018563"/>
          </a:xfrm>
        </p:spPr>
        <p:txBody>
          <a:bodyPr>
            <a:normAutofit/>
          </a:bodyPr>
          <a:lstStyle/>
          <a:p>
            <a:pPr algn="l">
              <a:lnSpc>
                <a:spcPct val="107000"/>
              </a:lnSpc>
              <a:spcAft>
                <a:spcPts val="800"/>
              </a:spcAft>
            </a:pPr>
            <a:r>
              <a:rPr lang="en-GB" sz="6000" u="sng" dirty="0">
                <a:latin typeface="My Happy Ending" pitchFamily="2" charset="0"/>
                <a:ea typeface="My Happy Ending" pitchFamily="2" charset="0"/>
              </a:rPr>
              <a:t>Calm Me</a:t>
            </a:r>
          </a:p>
        </p:txBody>
      </p:sp>
      <p:pic>
        <p:nvPicPr>
          <p:cNvPr id="2" name="Picture 1"/>
          <p:cNvPicPr>
            <a:picLocks noChangeAspect="1"/>
          </p:cNvPicPr>
          <p:nvPr/>
        </p:nvPicPr>
        <p:blipFill>
          <a:blip r:embed="rId2"/>
          <a:stretch>
            <a:fillRect/>
          </a:stretch>
        </p:blipFill>
        <p:spPr>
          <a:xfrm>
            <a:off x="868846" y="2099305"/>
            <a:ext cx="4591428" cy="2851518"/>
          </a:xfrm>
          <a:prstGeom prst="rect">
            <a:avLst/>
          </a:prstGeom>
        </p:spPr>
      </p:pic>
      <p:pic>
        <p:nvPicPr>
          <p:cNvPr id="6" name="Picture 5"/>
          <p:cNvPicPr>
            <a:picLocks noChangeAspect="1"/>
          </p:cNvPicPr>
          <p:nvPr/>
        </p:nvPicPr>
        <p:blipFill>
          <a:blip r:embed="rId3"/>
          <a:stretch>
            <a:fillRect/>
          </a:stretch>
        </p:blipFill>
        <p:spPr>
          <a:xfrm>
            <a:off x="7421924" y="2099305"/>
            <a:ext cx="3806924" cy="2851518"/>
          </a:xfrm>
          <a:prstGeom prst="rect">
            <a:avLst/>
          </a:prstGeom>
        </p:spPr>
      </p:pic>
    </p:spTree>
    <p:extLst>
      <p:ext uri="{BB962C8B-B14F-4D97-AF65-F5344CB8AC3E}">
        <p14:creationId xmlns:p14="http://schemas.microsoft.com/office/powerpoint/2010/main" val="1158302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4" name="Rectangle 3"/>
          <p:cNvSpPr/>
          <p:nvPr/>
        </p:nvSpPr>
        <p:spPr>
          <a:xfrm>
            <a:off x="509451" y="335846"/>
            <a:ext cx="10842171" cy="5693866"/>
          </a:xfrm>
          <a:prstGeom prst="rect">
            <a:avLst/>
          </a:prstGeom>
        </p:spPr>
        <p:txBody>
          <a:bodyPr wrap="square">
            <a:spAutoFit/>
          </a:bodyPr>
          <a:lstStyle/>
          <a:p>
            <a:r>
              <a:rPr lang="en-GB" sz="2800" b="1" u="sng" dirty="0" smtClean="0">
                <a:latin typeface="My Happy Ending" pitchFamily="2" charset="0"/>
                <a:ea typeface="My Happy Ending" pitchFamily="2" charset="0"/>
              </a:rPr>
              <a:t>Calm Me</a:t>
            </a:r>
          </a:p>
          <a:p>
            <a:r>
              <a:rPr lang="en-GB" sz="2800" dirty="0" smtClean="0">
                <a:latin typeface="My Happy Ending" pitchFamily="2" charset="0"/>
                <a:ea typeface="My Happy Ending" pitchFamily="2" charset="0"/>
              </a:rPr>
              <a:t>My </a:t>
            </a:r>
            <a:r>
              <a:rPr lang="en-GB" sz="2800" dirty="0">
                <a:latin typeface="My Happy Ending" pitchFamily="2" charset="0"/>
                <a:ea typeface="My Happy Ending" pitchFamily="2" charset="0"/>
              </a:rPr>
              <a:t>favourite Year 3 children... come with me as we help our minds to get peaceful and calm. Let’s sit up nice and straight in our chairs. Imagine the golden thread is pulling up gently through the top of your head stretching your spine so you feel proud and dignified. Keep both feet flat on the floor and your hands loosely in your lap. Close your eyes gently as you ask your mind to focus on your breathing. We are breathing all the time but usually we don’t notice... but now I want you to notice that you are breathing and how nice it feels. Breathe in through your nose and count in your head 1,2,3,4, slowly, gently. Breathe out again feeling your tummy sink back in and hear your mind silently say: leave my troubles at the door. In... 1,2,3,4... Out... leave my troubles at the door. In... out... Breathe gently and be aware that your body is calming down as well…your muscles are relaxing, your arms, your shoulders, your tummy, your legs, your face…everything relaxing so you feel calm and peaceful. Your precious body is relaxed and your mind is feeling calm. Listen carefully to the chime and when you can no longer hear any sound start to bring your body and mind back into the classroom... wiggle your fingers and toes and bring that quiet mind back to focus on this moment right now. Let’s learn.</a:t>
            </a:r>
          </a:p>
        </p:txBody>
      </p:sp>
    </p:spTree>
    <p:extLst>
      <p:ext uri="{BB962C8B-B14F-4D97-AF65-F5344CB8AC3E}">
        <p14:creationId xmlns:p14="http://schemas.microsoft.com/office/powerpoint/2010/main" val="3889168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9658" y="418013"/>
            <a:ext cx="10494834" cy="6257107"/>
          </a:xfrm>
        </p:spPr>
        <p:txBody>
          <a:bodyPr>
            <a:normAutofit/>
          </a:bodyPr>
          <a:lstStyle/>
          <a:p>
            <a:pPr algn="l">
              <a:lnSpc>
                <a:spcPct val="107000"/>
              </a:lnSpc>
              <a:spcAft>
                <a:spcPts val="800"/>
              </a:spcAft>
            </a:pPr>
            <a:r>
              <a:rPr lang="en-GB" sz="4000" u="sng" dirty="0">
                <a:latin typeface="My Happy Ending" pitchFamily="2" charset="0"/>
                <a:ea typeface="My Happy Ending" pitchFamily="2" charset="0"/>
              </a:rPr>
              <a:t>Open my mind </a:t>
            </a:r>
          </a:p>
          <a:p>
            <a:pPr algn="l">
              <a:lnSpc>
                <a:spcPct val="107000"/>
              </a:lnSpc>
              <a:spcAft>
                <a:spcPts val="800"/>
              </a:spcAft>
            </a:pPr>
            <a:r>
              <a:rPr lang="en-GB" sz="4000" dirty="0" smtClean="0">
                <a:latin typeface="My Happy Ending" pitchFamily="2" charset="0"/>
                <a:ea typeface="My Happy Ending" pitchFamily="2" charset="0"/>
              </a:rPr>
              <a:t>This is Jane </a:t>
            </a:r>
            <a:r>
              <a:rPr lang="en-GB" sz="4000" dirty="0">
                <a:latin typeface="My Happy Ending" pitchFamily="2" charset="0"/>
                <a:ea typeface="My Happy Ending" pitchFamily="2" charset="0"/>
              </a:rPr>
              <a:t>Goodall with her </a:t>
            </a:r>
            <a:r>
              <a:rPr lang="en-GB" sz="4000" dirty="0" smtClean="0">
                <a:latin typeface="My Happy Ending" pitchFamily="2" charset="0"/>
                <a:ea typeface="My Happy Ending" pitchFamily="2" charset="0"/>
              </a:rPr>
              <a:t>chimpanzee. What do you think Jane dreamed about as a little girl? </a:t>
            </a:r>
            <a:endParaRPr lang="en-GB" sz="4000" dirty="0">
              <a:latin typeface="My Happy Ending" pitchFamily="2" charset="0"/>
              <a:ea typeface="My Happy Ending" pitchFamily="2" charset="0"/>
            </a:endParaRPr>
          </a:p>
        </p:txBody>
      </p:sp>
      <p:pic>
        <p:nvPicPr>
          <p:cNvPr id="5" name="Picture 4"/>
          <p:cNvPicPr>
            <a:picLocks noChangeAspect="1"/>
          </p:cNvPicPr>
          <p:nvPr/>
        </p:nvPicPr>
        <p:blipFill>
          <a:blip r:embed="rId2"/>
          <a:stretch>
            <a:fillRect/>
          </a:stretch>
        </p:blipFill>
        <p:spPr>
          <a:xfrm>
            <a:off x="4259298" y="2311581"/>
            <a:ext cx="5577034" cy="3510505"/>
          </a:xfrm>
          <a:prstGeom prst="rect">
            <a:avLst/>
          </a:prstGeom>
        </p:spPr>
      </p:pic>
    </p:spTree>
    <p:extLst>
      <p:ext uri="{BB962C8B-B14F-4D97-AF65-F5344CB8AC3E}">
        <p14:creationId xmlns:p14="http://schemas.microsoft.com/office/powerpoint/2010/main" val="129157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9658" y="418013"/>
            <a:ext cx="10494834" cy="6257107"/>
          </a:xfrm>
        </p:spPr>
        <p:txBody>
          <a:bodyPr>
            <a:normAutofit/>
          </a:bodyPr>
          <a:lstStyle/>
          <a:p>
            <a:pPr algn="l">
              <a:lnSpc>
                <a:spcPct val="107000"/>
              </a:lnSpc>
              <a:spcAft>
                <a:spcPts val="800"/>
              </a:spcAft>
            </a:pPr>
            <a:r>
              <a:rPr lang="en-GB" sz="4000" dirty="0" smtClean="0">
                <a:latin typeface="My Happy Ending" pitchFamily="2" charset="0"/>
                <a:ea typeface="My Happy Ending" pitchFamily="2" charset="0"/>
              </a:rPr>
              <a:t>Let’s listen to </a:t>
            </a:r>
            <a:r>
              <a:rPr lang="en-GB" sz="4000" dirty="0" err="1" smtClean="0">
                <a:latin typeface="My Happy Ending" pitchFamily="2" charset="0"/>
                <a:ea typeface="My Happy Ending" pitchFamily="2" charset="0"/>
              </a:rPr>
              <a:t>Dr.</a:t>
            </a:r>
            <a:r>
              <a:rPr lang="en-GB" sz="4000" dirty="0" smtClean="0">
                <a:latin typeface="My Happy Ending" pitchFamily="2" charset="0"/>
                <a:ea typeface="My Happy Ending" pitchFamily="2" charset="0"/>
              </a:rPr>
              <a:t> Jane reading the story Me…Jane by Patrick McDonnell.</a:t>
            </a:r>
            <a:endParaRPr lang="en-GB" sz="4000" dirty="0">
              <a:latin typeface="My Happy Ending" pitchFamily="2" charset="0"/>
              <a:ea typeface="My Happy Ending" pitchFamily="2" charset="0"/>
            </a:endParaRPr>
          </a:p>
        </p:txBody>
      </p:sp>
      <p:pic>
        <p:nvPicPr>
          <p:cNvPr id="2" name="Picture 1">
            <a:hlinkClick r:id="rId2"/>
          </p:cNvPr>
          <p:cNvPicPr>
            <a:picLocks noChangeAspect="1"/>
          </p:cNvPicPr>
          <p:nvPr/>
        </p:nvPicPr>
        <p:blipFill>
          <a:blip r:embed="rId3"/>
          <a:stretch>
            <a:fillRect/>
          </a:stretch>
        </p:blipFill>
        <p:spPr>
          <a:xfrm>
            <a:off x="3821293" y="1489846"/>
            <a:ext cx="6848475" cy="4505325"/>
          </a:xfrm>
          <a:prstGeom prst="rect">
            <a:avLst/>
          </a:prstGeom>
        </p:spPr>
      </p:pic>
      <p:pic>
        <p:nvPicPr>
          <p:cNvPr id="4" name="Picture 3"/>
          <p:cNvPicPr>
            <a:picLocks noChangeAspect="1"/>
          </p:cNvPicPr>
          <p:nvPr/>
        </p:nvPicPr>
        <p:blipFill>
          <a:blip r:embed="rId4"/>
          <a:stretch>
            <a:fillRect/>
          </a:stretch>
        </p:blipFill>
        <p:spPr>
          <a:xfrm rot="20362467">
            <a:off x="681636" y="2534536"/>
            <a:ext cx="2565245" cy="2415945"/>
          </a:xfrm>
          <a:prstGeom prst="rect">
            <a:avLst/>
          </a:prstGeom>
        </p:spPr>
      </p:pic>
    </p:spTree>
    <p:extLst>
      <p:ext uri="{BB962C8B-B14F-4D97-AF65-F5344CB8AC3E}">
        <p14:creationId xmlns:p14="http://schemas.microsoft.com/office/powerpoint/2010/main" val="2546557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0716" y="632541"/>
            <a:ext cx="10169203" cy="5018563"/>
          </a:xfrm>
        </p:spPr>
        <p:txBody>
          <a:bodyPr>
            <a:noAutofit/>
          </a:bodyPr>
          <a:lstStyle/>
          <a:p>
            <a:pPr algn="l">
              <a:lnSpc>
                <a:spcPct val="107000"/>
              </a:lnSpc>
              <a:spcAft>
                <a:spcPts val="800"/>
              </a:spcAft>
            </a:pPr>
            <a:r>
              <a:rPr lang="en-GB" sz="4000" dirty="0" smtClean="0">
                <a:latin typeface="My Happy Ending" pitchFamily="2" charset="0"/>
                <a:ea typeface="My Happy Ending" pitchFamily="2" charset="0"/>
              </a:rPr>
              <a:t>What </a:t>
            </a:r>
            <a:r>
              <a:rPr lang="en-GB" sz="4000" dirty="0">
                <a:latin typeface="My Happy Ending" pitchFamily="2" charset="0"/>
                <a:ea typeface="My Happy Ending" pitchFamily="2" charset="0"/>
              </a:rPr>
              <a:t>do you think </a:t>
            </a:r>
            <a:r>
              <a:rPr lang="en-GB" sz="4000" dirty="0" smtClean="0">
                <a:latin typeface="My Happy Ending" pitchFamily="2" charset="0"/>
                <a:ea typeface="My Happy Ending" pitchFamily="2" charset="0"/>
              </a:rPr>
              <a:t>Jane’s dreams </a:t>
            </a:r>
            <a:r>
              <a:rPr lang="en-GB" sz="4000" dirty="0">
                <a:latin typeface="My Happy Ending" pitchFamily="2" charset="0"/>
                <a:ea typeface="My Happy Ending" pitchFamily="2" charset="0"/>
              </a:rPr>
              <a:t>and goals were when she was a child? </a:t>
            </a:r>
            <a:endParaRPr lang="en-GB" sz="4000" dirty="0" smtClean="0">
              <a:latin typeface="My Happy Ending" pitchFamily="2" charset="0"/>
              <a:ea typeface="My Happy Ending" pitchFamily="2" charset="0"/>
            </a:endParaRPr>
          </a:p>
          <a:p>
            <a:pPr algn="l">
              <a:lnSpc>
                <a:spcPct val="107000"/>
              </a:lnSpc>
              <a:spcAft>
                <a:spcPts val="800"/>
              </a:spcAft>
            </a:pPr>
            <a:r>
              <a:rPr lang="en-GB" sz="4000" dirty="0" smtClean="0">
                <a:latin typeface="My Happy Ending" pitchFamily="2" charset="0"/>
                <a:ea typeface="My Happy Ending" pitchFamily="2" charset="0"/>
              </a:rPr>
              <a:t>How </a:t>
            </a:r>
            <a:r>
              <a:rPr lang="en-GB" sz="4000" dirty="0">
                <a:latin typeface="My Happy Ending" pitchFamily="2" charset="0"/>
                <a:ea typeface="My Happy Ending" pitchFamily="2" charset="0"/>
              </a:rPr>
              <a:t>did she achieve these? </a:t>
            </a:r>
            <a:endParaRPr lang="en-GB" sz="4000" dirty="0" smtClean="0">
              <a:latin typeface="My Happy Ending" pitchFamily="2" charset="0"/>
              <a:ea typeface="My Happy Ending" pitchFamily="2" charset="0"/>
            </a:endParaRPr>
          </a:p>
          <a:p>
            <a:pPr algn="l">
              <a:lnSpc>
                <a:spcPct val="107000"/>
              </a:lnSpc>
              <a:spcAft>
                <a:spcPts val="800"/>
              </a:spcAft>
            </a:pPr>
            <a:r>
              <a:rPr lang="en-GB" sz="4000" dirty="0" smtClean="0">
                <a:latin typeface="My Happy Ending" pitchFamily="2" charset="0"/>
                <a:ea typeface="My Happy Ending" pitchFamily="2" charset="0"/>
              </a:rPr>
              <a:t>What </a:t>
            </a:r>
            <a:r>
              <a:rPr lang="en-GB" sz="4000" dirty="0">
                <a:latin typeface="My Happy Ending" pitchFamily="2" charset="0"/>
                <a:ea typeface="My Happy Ending" pitchFamily="2" charset="0"/>
              </a:rPr>
              <a:t>are your dreams and goals? </a:t>
            </a:r>
            <a:endParaRPr lang="en-GB" sz="4000" dirty="0" smtClean="0">
              <a:latin typeface="My Happy Ending" pitchFamily="2" charset="0"/>
              <a:ea typeface="My Happy Ending" pitchFamily="2" charset="0"/>
            </a:endParaRPr>
          </a:p>
          <a:p>
            <a:pPr algn="l">
              <a:lnSpc>
                <a:spcPct val="107000"/>
              </a:lnSpc>
              <a:spcAft>
                <a:spcPts val="800"/>
              </a:spcAft>
            </a:pPr>
            <a:r>
              <a:rPr lang="en-GB" sz="4000" dirty="0" smtClean="0">
                <a:latin typeface="My Happy Ending" pitchFamily="2" charset="0"/>
                <a:ea typeface="My Happy Ending" pitchFamily="2" charset="0"/>
              </a:rPr>
              <a:t>Is </a:t>
            </a:r>
            <a:r>
              <a:rPr lang="en-GB" sz="4000" dirty="0">
                <a:latin typeface="My Happy Ending" pitchFamily="2" charset="0"/>
                <a:ea typeface="My Happy Ending" pitchFamily="2" charset="0"/>
              </a:rPr>
              <a:t>it good to have dreams and goals? </a:t>
            </a:r>
            <a:endParaRPr lang="en-GB" sz="4000" dirty="0" smtClean="0">
              <a:latin typeface="My Happy Ending" pitchFamily="2" charset="0"/>
              <a:ea typeface="My Happy Ending" pitchFamily="2" charset="0"/>
            </a:endParaRPr>
          </a:p>
          <a:p>
            <a:pPr algn="l">
              <a:lnSpc>
                <a:spcPct val="107000"/>
              </a:lnSpc>
              <a:spcAft>
                <a:spcPts val="800"/>
              </a:spcAft>
            </a:pPr>
            <a:r>
              <a:rPr lang="en-GB" sz="4000" dirty="0" smtClean="0">
                <a:latin typeface="My Happy Ending" pitchFamily="2" charset="0"/>
                <a:ea typeface="My Happy Ending" pitchFamily="2" charset="0"/>
              </a:rPr>
              <a:t>How </a:t>
            </a:r>
            <a:r>
              <a:rPr lang="en-GB" sz="4000" dirty="0">
                <a:latin typeface="My Happy Ending" pitchFamily="2" charset="0"/>
                <a:ea typeface="My Happy Ending" pitchFamily="2" charset="0"/>
              </a:rPr>
              <a:t>will you achieve your dreams and goals? </a:t>
            </a:r>
            <a:endParaRPr lang="en-GB" sz="4000" u="sng" dirty="0">
              <a:latin typeface="My Happy Ending" pitchFamily="2" charset="0"/>
              <a:ea typeface="My Happy Ending" pitchFamily="2" charset="0"/>
            </a:endParaRPr>
          </a:p>
        </p:txBody>
      </p:sp>
      <p:pic>
        <p:nvPicPr>
          <p:cNvPr id="2" name="Picture 1"/>
          <p:cNvPicPr>
            <a:picLocks noChangeAspect="1"/>
          </p:cNvPicPr>
          <p:nvPr/>
        </p:nvPicPr>
        <p:blipFill>
          <a:blip r:embed="rId2"/>
          <a:stretch>
            <a:fillRect/>
          </a:stretch>
        </p:blipFill>
        <p:spPr>
          <a:xfrm rot="900837">
            <a:off x="7834584" y="2249655"/>
            <a:ext cx="3223356" cy="3035753"/>
          </a:xfrm>
          <a:prstGeom prst="rect">
            <a:avLst/>
          </a:prstGeom>
        </p:spPr>
      </p:pic>
    </p:spTree>
    <p:extLst>
      <p:ext uri="{BB962C8B-B14F-4D97-AF65-F5344CB8AC3E}">
        <p14:creationId xmlns:p14="http://schemas.microsoft.com/office/powerpoint/2010/main" val="1179508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9657" y="406541"/>
            <a:ext cx="9489999" cy="5018563"/>
          </a:xfrm>
        </p:spPr>
        <p:txBody>
          <a:bodyPr>
            <a:noAutofit/>
          </a:bodyPr>
          <a:lstStyle/>
          <a:p>
            <a:pPr algn="l">
              <a:lnSpc>
                <a:spcPct val="107000"/>
              </a:lnSpc>
              <a:spcAft>
                <a:spcPts val="800"/>
              </a:spcAft>
            </a:pPr>
            <a:r>
              <a:rPr lang="en-GB" sz="3600" u="sng" dirty="0">
                <a:latin typeface="My Happy Ending" pitchFamily="2" charset="0"/>
                <a:ea typeface="My Happy Ending" pitchFamily="2" charset="0"/>
              </a:rPr>
              <a:t>Let me learn </a:t>
            </a:r>
            <a:endParaRPr lang="en-GB" sz="3600" u="sng" dirty="0" smtClean="0">
              <a:latin typeface="My Happy Ending" pitchFamily="2" charset="0"/>
              <a:ea typeface="My Happy Ending" pitchFamily="2" charset="0"/>
            </a:endParaRPr>
          </a:p>
          <a:p>
            <a:pPr algn="l">
              <a:lnSpc>
                <a:spcPct val="107000"/>
              </a:lnSpc>
              <a:spcAft>
                <a:spcPts val="800"/>
              </a:spcAft>
            </a:pPr>
            <a:r>
              <a:rPr lang="en-GB" sz="3600" dirty="0" smtClean="0">
                <a:latin typeface="My Happy Ending" pitchFamily="2" charset="0"/>
                <a:ea typeface="My Happy Ending" pitchFamily="2" charset="0"/>
              </a:rPr>
              <a:t>We are going to make </a:t>
            </a:r>
            <a:r>
              <a:rPr lang="en-GB" sz="3600" dirty="0">
                <a:latin typeface="My Happy Ending" pitchFamily="2" charset="0"/>
                <a:ea typeface="My Happy Ending" pitchFamily="2" charset="0"/>
              </a:rPr>
              <a:t>a Garden of Dreams and </a:t>
            </a:r>
            <a:r>
              <a:rPr lang="en-GB" sz="3600" dirty="0" smtClean="0">
                <a:latin typeface="My Happy Ending" pitchFamily="2" charset="0"/>
                <a:ea typeface="My Happy Ending" pitchFamily="2" charset="0"/>
              </a:rPr>
              <a:t>Goals. Each class is going to contribute. </a:t>
            </a:r>
            <a:r>
              <a:rPr lang="en-GB" sz="3600" dirty="0">
                <a:latin typeface="My Happy Ending" pitchFamily="2" charset="0"/>
                <a:ea typeface="My Happy Ending" pitchFamily="2" charset="0"/>
              </a:rPr>
              <a:t>Our contribution will be a big plant pot/window box of flowers showing our dreams and goals for the future. </a:t>
            </a:r>
            <a:endParaRPr lang="en-GB" sz="3600" dirty="0" smtClean="0">
              <a:latin typeface="My Happy Ending" pitchFamily="2" charset="0"/>
              <a:ea typeface="My Happy Ending" pitchFamily="2" charset="0"/>
            </a:endParaRPr>
          </a:p>
          <a:p>
            <a:pPr algn="l">
              <a:lnSpc>
                <a:spcPct val="107000"/>
              </a:lnSpc>
              <a:spcAft>
                <a:spcPts val="800"/>
              </a:spcAft>
            </a:pPr>
            <a:r>
              <a:rPr lang="en-GB" sz="3600" dirty="0" smtClean="0">
                <a:latin typeface="My Happy Ending" pitchFamily="2" charset="0"/>
                <a:ea typeface="My Happy Ending" pitchFamily="2" charset="0"/>
              </a:rPr>
              <a:t>You are each going to have a </a:t>
            </a:r>
            <a:r>
              <a:rPr lang="en-GB" sz="3600" dirty="0">
                <a:latin typeface="My Happy Ending" pitchFamily="2" charset="0"/>
                <a:ea typeface="My Happy Ending" pitchFamily="2" charset="0"/>
              </a:rPr>
              <a:t>flower </a:t>
            </a:r>
            <a:r>
              <a:rPr lang="en-GB" sz="3600" dirty="0" smtClean="0">
                <a:latin typeface="My Happy Ending" pitchFamily="2" charset="0"/>
                <a:ea typeface="My Happy Ending" pitchFamily="2" charset="0"/>
              </a:rPr>
              <a:t>template. Draw your face in the centre of the flower. </a:t>
            </a:r>
          </a:p>
          <a:p>
            <a:pPr algn="l">
              <a:lnSpc>
                <a:spcPct val="107000"/>
              </a:lnSpc>
              <a:spcAft>
                <a:spcPts val="800"/>
              </a:spcAft>
            </a:pPr>
            <a:r>
              <a:rPr lang="en-GB" sz="3600" dirty="0" smtClean="0">
                <a:latin typeface="My Happy Ending" pitchFamily="2" charset="0"/>
                <a:ea typeface="My Happy Ending" pitchFamily="2" charset="0"/>
              </a:rPr>
              <a:t>Think </a:t>
            </a:r>
            <a:r>
              <a:rPr lang="en-GB" sz="3600" dirty="0">
                <a:latin typeface="My Happy Ending" pitchFamily="2" charset="0"/>
                <a:ea typeface="My Happy Ending" pitchFamily="2" charset="0"/>
              </a:rPr>
              <a:t>carefully about </a:t>
            </a:r>
            <a:r>
              <a:rPr lang="en-GB" sz="3600" dirty="0" smtClean="0">
                <a:latin typeface="My Happy Ending" pitchFamily="2" charset="0"/>
                <a:ea typeface="My Happy Ending" pitchFamily="2" charset="0"/>
              </a:rPr>
              <a:t>your </a:t>
            </a:r>
            <a:r>
              <a:rPr lang="en-GB" sz="3600" dirty="0">
                <a:latin typeface="My Happy Ending" pitchFamily="2" charset="0"/>
                <a:ea typeface="My Happy Ending" pitchFamily="2" charset="0"/>
              </a:rPr>
              <a:t>own dreams and </a:t>
            </a:r>
            <a:r>
              <a:rPr lang="en-GB" sz="3600" dirty="0" smtClean="0">
                <a:latin typeface="My Happy Ending" pitchFamily="2" charset="0"/>
                <a:ea typeface="My Happy Ending" pitchFamily="2" charset="0"/>
              </a:rPr>
              <a:t>goals. What would you like </a:t>
            </a:r>
            <a:r>
              <a:rPr lang="en-GB" sz="3600" dirty="0">
                <a:latin typeface="My Happy Ending" pitchFamily="2" charset="0"/>
                <a:ea typeface="My Happy Ending" pitchFamily="2" charset="0"/>
              </a:rPr>
              <a:t>to do/be when </a:t>
            </a:r>
            <a:r>
              <a:rPr lang="en-GB" sz="3600" dirty="0" smtClean="0">
                <a:latin typeface="My Happy Ending" pitchFamily="2" charset="0"/>
                <a:ea typeface="My Happy Ending" pitchFamily="2" charset="0"/>
              </a:rPr>
              <a:t>you </a:t>
            </a:r>
            <a:r>
              <a:rPr lang="en-GB" sz="3600" dirty="0">
                <a:latin typeface="My Happy Ending" pitchFamily="2" charset="0"/>
                <a:ea typeface="My Happy Ending" pitchFamily="2" charset="0"/>
              </a:rPr>
              <a:t>grow up</a:t>
            </a:r>
            <a:r>
              <a:rPr lang="en-GB" sz="3600" dirty="0" smtClean="0">
                <a:latin typeface="My Happy Ending" pitchFamily="2" charset="0"/>
                <a:ea typeface="My Happy Ending" pitchFamily="2" charset="0"/>
              </a:rPr>
              <a:t>? Draw </a:t>
            </a:r>
            <a:r>
              <a:rPr lang="en-GB" sz="3600" dirty="0">
                <a:latin typeface="My Happy Ending" pitchFamily="2" charset="0"/>
                <a:ea typeface="My Happy Ending" pitchFamily="2" charset="0"/>
              </a:rPr>
              <a:t>or write these dreams on the petals of </a:t>
            </a:r>
            <a:r>
              <a:rPr lang="en-GB" sz="3600" dirty="0" smtClean="0">
                <a:latin typeface="My Happy Ending" pitchFamily="2" charset="0"/>
                <a:ea typeface="My Happy Ending" pitchFamily="2" charset="0"/>
              </a:rPr>
              <a:t>your </a:t>
            </a:r>
            <a:r>
              <a:rPr lang="en-GB" sz="3600" dirty="0">
                <a:latin typeface="My Happy Ending" pitchFamily="2" charset="0"/>
                <a:ea typeface="My Happy Ending" pitchFamily="2" charset="0"/>
              </a:rPr>
              <a:t>flower. </a:t>
            </a:r>
            <a:endParaRPr lang="en-GB" sz="3600" dirty="0">
              <a:latin typeface="My Happy Ending" pitchFamily="2" charset="0"/>
              <a:ea typeface="My Happy Ending" pitchFamily="2" charset="0"/>
            </a:endParaRPr>
          </a:p>
        </p:txBody>
      </p:sp>
    </p:spTree>
    <p:extLst>
      <p:ext uri="{BB962C8B-B14F-4D97-AF65-F5344CB8AC3E}">
        <p14:creationId xmlns:p14="http://schemas.microsoft.com/office/powerpoint/2010/main" val="3246180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TotalTime>
  <Words>493</Words>
  <Application>Microsoft Office PowerPoint</Application>
  <PresentationFormat>Widescreen</PresentationFormat>
  <Paragraphs>20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My Happy Ending</vt:lpstr>
      <vt:lpstr>Times New Roman</vt:lpstr>
      <vt:lpstr>Office Theme</vt:lpstr>
      <vt:lpstr>This term in PSHE our topic is: Dreams and Goals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34</cp:revision>
  <dcterms:created xsi:type="dcterms:W3CDTF">2021-08-31T10:06:11Z</dcterms:created>
  <dcterms:modified xsi:type="dcterms:W3CDTF">2022-01-14T18:16:32Z</dcterms:modified>
</cp:coreProperties>
</file>