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72CB-FD6B-4EAA-B737-A8BEC10D7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CA65C-300D-4B1F-9F1A-DA6914E84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63B9-EEBF-4F09-A18F-EED53DB5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40803-D63E-4842-A48B-A645E7F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99F2-8AE1-4E18-AC88-07BBCE98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4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B331-F423-43A3-94CC-0531D5AA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2B527-9F92-4668-94C3-E966493E3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5031-EFDC-4267-A0F0-7A34D93D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7F1D4-BAD0-4A62-BECA-B7A80BB7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70B3-6B43-4C96-AF93-43BE2183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8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370C0-EB64-4C43-BB70-19E1454DF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09286-B712-4E52-A3B2-5B1F4EF32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4A938-111C-404B-9D68-47EF689D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3B8CD-8B6A-4008-9613-CAA3EAA8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05E74-6552-4FC6-9727-64DFC62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266E-6BCF-4BC7-A61A-4C8CE312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80A4-02D2-4433-86E4-3FBDC778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77A7-BAF9-440C-8D1F-965A94CF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7F0A-FBF4-451A-86C8-519854EE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7C22-5AE7-4960-9B77-8334703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6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703D-E58E-4822-8D4C-93B46EBF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BC221-128C-483F-93B9-AAB2075F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E3477-D921-4288-9952-3CA9299C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24221-72CB-4DAB-B1C5-B25D835A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F7AD1-9367-436B-A4A8-1582FC6A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6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6B76-FADB-44C2-8C98-25080132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51A1-3ACE-4D05-8813-9C2C3449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E8DF7-3912-450F-AFB6-1C06951A8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99252-0A27-4389-8B7A-6672E7A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82168-0B4F-4DD4-AC0C-828A2146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167E6-FF37-4487-8D56-FD3246C7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3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A35-BC1D-4BE2-9E3D-12C33AB5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7911-9223-443F-97F1-7451DDF2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8D0E4-FB9F-4D38-8C84-7B29D562B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549E5-8CEE-4CFD-89D1-5B2F17BDB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C18A5-E048-4C68-98C8-CD097C895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DB6A5-8B09-4FC9-92E4-D3BFBAB6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B73A2-D988-47C3-B9BF-06C0469D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DBFC9-28F8-4A1A-A198-EC5DCFD6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8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CE7F-C14F-40E2-AD36-B4488FA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67E64-D511-4050-9CEF-21AB340D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D09F9-6BFD-44DF-B267-2AFA95D0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5476A-384D-4D79-9C05-2A7CE433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8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9848D-851D-4803-BDF3-D9AA9CB0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82AE2-96B3-4BCE-B19D-AD5041F9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88463-E6D5-4500-B09F-A1D9F880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8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CA930-1049-4E10-8FA2-26B8337E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111E-F978-4CE0-B545-8066BFF0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DFA1C-2AC5-4A89-B9EC-91D42F592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D1031-E566-4D9D-B0FE-8C2EF9BA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B18AC-B391-49C7-AB2F-100543A8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BC1D1-440D-494C-AEB5-BFE98997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8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A844-09A0-48C1-94A3-4AE998B3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31CC0-2F80-45D3-8B8B-D1176AB0D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EACCE-8547-4837-A3FB-A7DD14595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C8DAA-5576-425A-8C3B-0D292C4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0692D-2337-4446-8081-55A51CA9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25030-D845-4089-B678-F8F6BE10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5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0A0AE-68B7-486F-BFF3-C552F524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20038-D1E1-42C9-B029-2B810A58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3E11-A83A-47CA-8C49-32207AEA5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0B69-8A3D-461F-8B01-46297454BF3B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55F8-2E24-43A5-8417-987AEBAC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4F91-48AB-4722-BA2B-4A3827332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otyyk6KXww&amp;feature=emb_logo" TargetMode="External"/><Relationship Id="rId3" Type="http://schemas.openxmlformats.org/officeDocument/2006/relationships/hyperlink" Target="https://www.youtube.com/watch?v=M8cCX56uGlY" TargetMode="External"/><Relationship Id="rId7" Type="http://schemas.openxmlformats.org/officeDocument/2006/relationships/hyperlink" Target="https://www.bbc.co.uk/iplayer/episode/p07j509b/mr-tumble-songs-13-theres-a-worm-at-the-bottom-of-the-garden" TargetMode="External"/><Relationship Id="rId2" Type="http://schemas.openxmlformats.org/officeDocument/2006/relationships/hyperlink" Target="https://www.youtube.com/watch?v=I6nTVlgtBW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zhk2aheNfI&amp;feature=emb_rel_err" TargetMode="External"/><Relationship Id="rId11" Type="http://schemas.openxmlformats.org/officeDocument/2006/relationships/hyperlink" Target="https://www.youtube.com/watch?v=ju8W_SX_wy4" TargetMode="External"/><Relationship Id="rId5" Type="http://schemas.openxmlformats.org/officeDocument/2006/relationships/hyperlink" Target="https://www.youtube.com/watch?v=gRBIMTK73wY" TargetMode="External"/><Relationship Id="rId10" Type="http://schemas.openxmlformats.org/officeDocument/2006/relationships/hyperlink" Target="https://www.youtube.com/watch?v=1aFBncziVYY" TargetMode="External"/><Relationship Id="rId4" Type="http://schemas.openxmlformats.org/officeDocument/2006/relationships/hyperlink" Target="https://www.youtube.com/watch?v=VU7Lu0uWCJQ" TargetMode="External"/><Relationship Id="rId9" Type="http://schemas.openxmlformats.org/officeDocument/2006/relationships/hyperlink" Target="https://www.youtube.com/watch?v=6xAqZJNrF2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ROwVrF0Ceg" TargetMode="External"/><Relationship Id="rId3" Type="http://schemas.openxmlformats.org/officeDocument/2006/relationships/hyperlink" Target="https://www.youtube.com/watch?v=xSzdn8ipyws" TargetMode="External"/><Relationship Id="rId7" Type="http://schemas.openxmlformats.org/officeDocument/2006/relationships/hyperlink" Target="https://www.youtube.com/watch?v=WyvxhDHuCl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3kM1khne_sg" TargetMode="External"/><Relationship Id="rId5" Type="http://schemas.openxmlformats.org/officeDocument/2006/relationships/hyperlink" Target="https://www.youtube.com/watch?v=aNYWl13IWhY" TargetMode="External"/><Relationship Id="rId4" Type="http://schemas.openxmlformats.org/officeDocument/2006/relationships/hyperlink" Target="https://www.youtube.com/watch?v=Bm5HKlQ6nG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DHZRpClvL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318719-8634-42BF-9328-6586F810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67869"/>
              </p:ext>
            </p:extLst>
          </p:nvPr>
        </p:nvGraphicFramePr>
        <p:xfrm>
          <a:off x="1088521" y="1918391"/>
          <a:ext cx="6451966" cy="429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945">
                  <a:extLst>
                    <a:ext uri="{9D8B030D-6E8A-4147-A177-3AD203B41FA5}">
                      <a16:colId xmlns:a16="http://schemas.microsoft.com/office/drawing/2014/main" val="3050340408"/>
                    </a:ext>
                  </a:extLst>
                </a:gridCol>
                <a:gridCol w="4892021">
                  <a:extLst>
                    <a:ext uri="{9D8B030D-6E8A-4147-A177-3AD203B41FA5}">
                      <a16:colId xmlns:a16="http://schemas.microsoft.com/office/drawing/2014/main" val="1079196654"/>
                    </a:ext>
                  </a:extLst>
                </a:gridCol>
              </a:tblGrid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Week 7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1893477054"/>
                  </a:ext>
                </a:extLst>
              </a:tr>
              <a:tr h="5990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v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Find out about the  </a:t>
                      </a: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Violincello</a:t>
                      </a: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 and the  </a:t>
                      </a: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Violin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https://www.youtube.com/watch?v=I6nTVlgtBW8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https://www.youtube.com/watch?v=M8cCX56uGlY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https://www.youtube.com/watch?v=VU7Lu0uWCJQ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2480603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y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You’ve got a friend in me.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https://www.youtube.com/watch?v=gRBIMTK73wY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https://www.youtube.com/watch?v=Mzhk2aheNfI&amp;feature=emb_rel_err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1170017580"/>
                  </a:ext>
                </a:extLst>
              </a:tr>
              <a:tr h="5196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w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There’s a worm at the bottom of the garden.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  <a:hlinkClick r:id="rId7"/>
                        </a:rPr>
                        <a:t>https://www.bbc.co.uk/iplayer/episode/p07j509b/mr-tumble-songs-13-theres-a-worm-at-the-bottom-of-the-garden</a:t>
                      </a: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Find out about the  Irish whistle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hlinkClick r:id="rId8"/>
                        </a:rPr>
                        <a:t>https://www.youtube.com/watch?v=2otyyk6KXww&amp;feature=emb_logo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312121492"/>
                  </a:ext>
                </a:extLst>
              </a:tr>
              <a:tr h="63816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z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We’re all going to the zoo tomorrow.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hlinkClick r:id="rId9"/>
                        </a:rPr>
                        <a:t>https://www.youtube.com/watch?v=6xAqZJNrF2s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Zither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https://www.youtube.com/watch?v=1aFBncziVYY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140869428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song about exercise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  <a:hlinkClick r:id="rId11"/>
                        </a:rPr>
                        <a:t>https://www.youtube.com/watch?v=ju8W_SX_wy4</a:t>
                      </a: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6803981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0F1D5D-C493-461E-880E-CE6621F2253F}"/>
              </a:ext>
            </a:extLst>
          </p:cNvPr>
          <p:cNvSpPr txBox="1"/>
          <p:nvPr/>
        </p:nvSpPr>
        <p:spPr>
          <a:xfrm>
            <a:off x="1088521" y="742122"/>
            <a:ext cx="18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Reception Music.</a:t>
            </a:r>
          </a:p>
        </p:txBody>
      </p:sp>
    </p:spTree>
    <p:extLst>
      <p:ext uri="{BB962C8B-B14F-4D97-AF65-F5344CB8AC3E}">
        <p14:creationId xmlns:p14="http://schemas.microsoft.com/office/powerpoint/2010/main" val="239524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E1D1C-258D-4AAB-B12D-CB144CA3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8052"/>
            <a:ext cx="4055165" cy="5732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F14C1-E7CE-4030-A7F9-5C30087C4955}"/>
              </a:ext>
            </a:extLst>
          </p:cNvPr>
          <p:cNvSpPr txBox="1"/>
          <p:nvPr/>
        </p:nvSpPr>
        <p:spPr>
          <a:xfrm>
            <a:off x="675861" y="821634"/>
            <a:ext cx="514256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Genre of the Week: Rock and Roll</a:t>
            </a:r>
          </a:p>
          <a:p>
            <a:endParaRPr lang="en-GB" dirty="0"/>
          </a:p>
          <a:p>
            <a:r>
              <a:rPr lang="en-GB" dirty="0"/>
              <a:t>Bill Haley &amp; His Comets -Rock Around The Clock </a:t>
            </a:r>
          </a:p>
          <a:p>
            <a:r>
              <a:rPr lang="en-GB" dirty="0">
                <a:hlinkClick r:id="rId3"/>
              </a:rPr>
              <a:t>https://www.youtube.com/watch?v=xSzdn8ipyws</a:t>
            </a:r>
            <a:endParaRPr lang="en-GB" dirty="0"/>
          </a:p>
          <a:p>
            <a:endParaRPr lang="en-GB" dirty="0"/>
          </a:p>
          <a:p>
            <a:r>
              <a:rPr lang="en-GB" dirty="0"/>
              <a:t>Elvis:- Blue Suede Shoes</a:t>
            </a:r>
          </a:p>
          <a:p>
            <a:r>
              <a:rPr lang="en-GB" dirty="0">
                <a:hlinkClick r:id="rId4"/>
              </a:rPr>
              <a:t>https://www.youtube.com/watch?v=Bm5HKlQ6nGM</a:t>
            </a:r>
            <a:endParaRPr lang="en-GB" dirty="0"/>
          </a:p>
          <a:p>
            <a:endParaRPr lang="en-GB" dirty="0"/>
          </a:p>
          <a:p>
            <a:r>
              <a:rPr lang="en-GB" dirty="0"/>
              <a:t>Elvis: Hound Dog</a:t>
            </a:r>
          </a:p>
          <a:p>
            <a:r>
              <a:rPr lang="en-GB" dirty="0">
                <a:hlinkClick r:id="rId5"/>
              </a:rPr>
              <a:t>https://www.youtube.com/watch?v=aNYWl13IWhY</a:t>
            </a:r>
            <a:endParaRPr lang="en-GB" dirty="0"/>
          </a:p>
          <a:p>
            <a:endParaRPr lang="en-GB" dirty="0"/>
          </a:p>
          <a:p>
            <a:r>
              <a:rPr lang="en-GB" dirty="0"/>
              <a:t>Little Richard: </a:t>
            </a:r>
            <a:r>
              <a:rPr lang="en-GB" dirty="0" err="1"/>
              <a:t>Tutti</a:t>
            </a:r>
            <a:r>
              <a:rPr lang="en-GB" dirty="0"/>
              <a:t> Frutti</a:t>
            </a:r>
          </a:p>
          <a:p>
            <a:r>
              <a:rPr lang="en-GB" dirty="0">
                <a:hlinkClick r:id="rId6"/>
              </a:rPr>
              <a:t>https://www.youtube.com/watch?v=3kM1khne_sg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Coasters - </a:t>
            </a:r>
            <a:r>
              <a:rPr lang="en-GB" dirty="0" err="1"/>
              <a:t>Yakety</a:t>
            </a:r>
            <a:r>
              <a:rPr lang="en-GB" dirty="0"/>
              <a:t> Yak - Rock and Roll</a:t>
            </a:r>
          </a:p>
          <a:p>
            <a:r>
              <a:rPr lang="en-GB" dirty="0">
                <a:hlinkClick r:id="rId7"/>
              </a:rPr>
              <a:t>https://www.youtube.com/watch?v=WyvxhDHuClg</a:t>
            </a:r>
            <a:endParaRPr lang="en-GB" dirty="0"/>
          </a:p>
          <a:p>
            <a:r>
              <a:rPr lang="en-GB" dirty="0"/>
              <a:t>(from 1.42)</a:t>
            </a:r>
          </a:p>
          <a:p>
            <a:endParaRPr lang="en-GB" dirty="0"/>
          </a:p>
          <a:p>
            <a:r>
              <a:rPr lang="en-GB" dirty="0"/>
              <a:t>Chuck Berry:-  Jonny B Goode</a:t>
            </a:r>
          </a:p>
          <a:p>
            <a:r>
              <a:rPr lang="en-GB" dirty="0">
                <a:hlinkClick r:id="rId8"/>
              </a:rPr>
              <a:t>https://www.youtube.com/watch?v=6ROwVrF0Ceg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0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07D3B-85A8-4C5E-89A6-BE699F7B73E5}"/>
              </a:ext>
            </a:extLst>
          </p:cNvPr>
          <p:cNvSpPr txBox="1"/>
          <p:nvPr/>
        </p:nvSpPr>
        <p:spPr>
          <a:xfrm>
            <a:off x="264050" y="291548"/>
            <a:ext cx="48912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Whole School Song</a:t>
            </a:r>
            <a:endParaRPr lang="en-GB" dirty="0"/>
          </a:p>
          <a:p>
            <a:endParaRPr lang="en-GB" b="1" dirty="0"/>
          </a:p>
          <a:p>
            <a:r>
              <a:rPr lang="en-GB" dirty="0"/>
              <a:t>Autumn Days: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https://www.youtube.com/watch?v=8DHZRpClvLY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1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359</Words>
  <Application>Microsoft Office PowerPoint</Application>
  <PresentationFormat>Widescreen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Jarvis</dc:creator>
  <cp:lastModifiedBy>Katherine Barton</cp:lastModifiedBy>
  <cp:revision>16</cp:revision>
  <dcterms:created xsi:type="dcterms:W3CDTF">2020-09-27T09:03:10Z</dcterms:created>
  <dcterms:modified xsi:type="dcterms:W3CDTF">2021-10-18T18:50:13Z</dcterms:modified>
</cp:coreProperties>
</file>