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35"/>
  </p:notesMasterIdLst>
  <p:sldIdLst>
    <p:sldId id="261" r:id="rId11"/>
    <p:sldId id="296" r:id="rId12"/>
    <p:sldId id="297" r:id="rId13"/>
    <p:sldId id="298" r:id="rId14"/>
    <p:sldId id="303" r:id="rId15"/>
    <p:sldId id="299" r:id="rId16"/>
    <p:sldId id="309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2" r:id="rId26"/>
    <p:sldId id="327" r:id="rId27"/>
    <p:sldId id="328" r:id="rId28"/>
    <p:sldId id="326" r:id="rId29"/>
    <p:sldId id="323" r:id="rId30"/>
    <p:sldId id="324" r:id="rId31"/>
    <p:sldId id="325" r:id="rId32"/>
    <p:sldId id="312" r:id="rId33"/>
    <p:sldId id="32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7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theme" Target="theme/theme1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19/01/2022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19/01/2022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10.png"/><Relationship Id="rId11" Type="http://schemas.openxmlformats.org/officeDocument/2006/relationships/image" Target="../media/image17.png"/><Relationship Id="rId5" Type="http://schemas.openxmlformats.org/officeDocument/2006/relationships/image" Target="../media/image130.png"/><Relationship Id="rId9" Type="http://schemas.openxmlformats.org/officeDocument/2006/relationships/image" Target="../media/image160.png"/></Relationships>
</file>

<file path=ppt/slides/_rels/slide11.xml.rels><?xml version="1.0" encoding="UTF-8" standalone="yes"?>
<Relationships xmlns="http://schemas.openxmlformats.org/package/2006/relationships"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10.png"/><Relationship Id="rId5" Type="http://schemas.openxmlformats.org/officeDocument/2006/relationships/image" Target="../media/image130.png"/><Relationship Id="rId10" Type="http://schemas.openxmlformats.org/officeDocument/2006/relationships/image" Target="../media/image18.png"/><Relationship Id="rId9" Type="http://schemas.openxmlformats.org/officeDocument/2006/relationships/image" Target="../media/image160.png"/><Relationship Id="rId14" Type="http://schemas.openxmlformats.org/officeDocument/2006/relationships/image" Target="../media/image1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3.png"/><Relationship Id="rId1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2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36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8.png"/><Relationship Id="rId3" Type="http://schemas.openxmlformats.org/officeDocument/2006/relationships/image" Target="../media/image32.png"/><Relationship Id="rId12" Type="http://schemas.openxmlformats.org/officeDocument/2006/relationships/image" Target="../media/image4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image" Target="../media/image36.png"/><Relationship Id="rId11" Type="http://schemas.openxmlformats.org/officeDocument/2006/relationships/image" Target="../media/image37.png"/><Relationship Id="rId15" Type="http://schemas.openxmlformats.org/officeDocument/2006/relationships/image" Target="../media/image39.png"/><Relationship Id="rId10" Type="http://schemas.openxmlformats.org/officeDocument/2006/relationships/image" Target="../media/image42.png"/><Relationship Id="rId9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5" Type="http://schemas.openxmlformats.org/officeDocument/2006/relationships/image" Target="../media/image43.png"/><Relationship Id="rId4" Type="http://schemas.openxmlformats.org/officeDocument/2006/relationships/image" Target="../media/image26.png"/><Relationship Id="rId9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png"/><Relationship Id="rId3" Type="http://schemas.openxmlformats.org/officeDocument/2006/relationships/image" Target="../media/image40.png"/><Relationship Id="rId7" Type="http://schemas.openxmlformats.org/officeDocument/2006/relationships/image" Target="../media/image4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0.png"/><Relationship Id="rId3" Type="http://schemas.openxmlformats.org/officeDocument/2006/relationships/image" Target="../media/image49.png"/><Relationship Id="rId7" Type="http://schemas.openxmlformats.org/officeDocument/2006/relationships/image" Target="../media/image43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Relationship Id="rId6" Type="http://schemas.openxmlformats.org/officeDocument/2006/relationships/image" Target="../media/image460.png"/><Relationship Id="rId10" Type="http://schemas.openxmlformats.org/officeDocument/2006/relationships/image" Target="../media/image450.png"/><Relationship Id="rId9" Type="http://schemas.openxmlformats.org/officeDocument/2006/relationships/image" Target="../media/image43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9.png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Relationship Id="rId6" Type="http://schemas.openxmlformats.org/officeDocument/2006/relationships/image" Target="../media/image51.png"/><Relationship Id="rId9" Type="http://schemas.openxmlformats.org/officeDocument/2006/relationships/image" Target="../media/image5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10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10.png"/><Relationship Id="rId11" Type="http://schemas.openxmlformats.org/officeDocument/2006/relationships/image" Target="../media/image17.png"/><Relationship Id="rId5" Type="http://schemas.openxmlformats.org/officeDocument/2006/relationships/image" Target="../media/image130.png"/><Relationship Id="rId9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10.png"/><Relationship Id="rId11" Type="http://schemas.openxmlformats.org/officeDocument/2006/relationships/image" Target="../media/image17.png"/><Relationship Id="rId5" Type="http://schemas.openxmlformats.org/officeDocument/2006/relationships/image" Target="../media/image130.png"/><Relationship Id="rId9" Type="http://schemas.openxmlformats.org/officeDocument/2006/relationships/image" Target="../media/image1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01" y="1331268"/>
            <a:ext cx="7456523" cy="5092946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2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1</a:t>
            </a:r>
          </a:p>
        </p:txBody>
      </p:sp>
      <p:pic>
        <p:nvPicPr>
          <p:cNvPr id="9" name="Picture 8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934" y="1014855"/>
            <a:ext cx="1907224" cy="190722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239F48-B776-C943-AE82-E96BDCBD3692}"/>
              </a:ext>
            </a:extLst>
          </p:cNvPr>
          <p:cNvCxnSpPr>
            <a:cxnSpLocks/>
          </p:cNvCxnSpPr>
          <p:nvPr/>
        </p:nvCxnSpPr>
        <p:spPr>
          <a:xfrm flipV="1">
            <a:off x="7929248" y="1731138"/>
            <a:ext cx="459425" cy="2373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309188-EB7E-DA44-8E6A-04868DEDD0BF}"/>
              </a:ext>
            </a:extLst>
          </p:cNvPr>
          <p:cNvCxnSpPr>
            <a:cxnSpLocks/>
          </p:cNvCxnSpPr>
          <p:nvPr/>
        </p:nvCxnSpPr>
        <p:spPr>
          <a:xfrm>
            <a:off x="7929249" y="1968466"/>
            <a:ext cx="228959" cy="1782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113" y="2146676"/>
            <a:ext cx="962313" cy="79348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1724" y="3084254"/>
            <a:ext cx="849762" cy="7934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2782" y="4276403"/>
            <a:ext cx="1226809" cy="7934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0132" y="5350309"/>
            <a:ext cx="1226809" cy="7934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AEABD71-3D2D-4703-BA66-8ED026BED4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10641"/>
            <a:ext cx="9144000" cy="91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6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31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962230"/>
              </p:ext>
            </p:extLst>
          </p:nvPr>
        </p:nvGraphicFramePr>
        <p:xfrm>
          <a:off x="6068104" y="1376172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196180" y="3538310"/>
            <a:ext cx="1276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20595" y="3538310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90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blipFill>
                <a:blip r:embed="rId6"/>
                <a:stretch>
                  <a:fillRect l="-359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713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6695776" y="420067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96180" y="420067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615553" y="2026993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19264" y="2728235"/>
            <a:ext cx="3996289" cy="12767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6400" y="420067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8239533A-F781-4B07-A548-2A8D9AFF5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29963"/>
              </p:ext>
            </p:extLst>
          </p:nvPr>
        </p:nvGraphicFramePr>
        <p:xfrm>
          <a:off x="789974" y="1678958"/>
          <a:ext cx="4251458" cy="2849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1433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1842298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1877727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</a:tblGrid>
              <a:tr h="54098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61010A35-34E8-45B2-9713-5CD54D2A598B}"/>
              </a:ext>
            </a:extLst>
          </p:cNvPr>
          <p:cNvSpPr txBox="1"/>
          <p:nvPr/>
        </p:nvSpPr>
        <p:spPr>
          <a:xfrm>
            <a:off x="1627676" y="171876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B14F3AF-EA23-4D4D-8C38-9E546B307B32}"/>
              </a:ext>
            </a:extLst>
          </p:cNvPr>
          <p:cNvSpPr txBox="1"/>
          <p:nvPr/>
        </p:nvSpPr>
        <p:spPr>
          <a:xfrm>
            <a:off x="3909365" y="167895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AA4875B-7EE1-4D71-9E53-57D93044D3DE}"/>
              </a:ext>
            </a:extLst>
          </p:cNvPr>
          <p:cNvSpPr txBox="1"/>
          <p:nvPr/>
        </p:nvSpPr>
        <p:spPr>
          <a:xfrm>
            <a:off x="781778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9089788-2B04-41C5-A2C6-FD03FAFDC320}"/>
              </a:ext>
            </a:extLst>
          </p:cNvPr>
          <p:cNvSpPr txBox="1"/>
          <p:nvPr/>
        </p:nvSpPr>
        <p:spPr>
          <a:xfrm>
            <a:off x="896037" y="3785916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D0496C4-1DCA-4DB4-A75A-4C14ADA8FA5B}"/>
              </a:ext>
            </a:extLst>
          </p:cNvPr>
          <p:cNvSpPr txBox="1"/>
          <p:nvPr/>
        </p:nvSpPr>
        <p:spPr>
          <a:xfrm>
            <a:off x="1627676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600</a:t>
            </a:r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0E76B95-7AA4-4A29-88AE-B382EB20919C}"/>
              </a:ext>
            </a:extLst>
          </p:cNvPr>
          <p:cNvSpPr txBox="1"/>
          <p:nvPr/>
        </p:nvSpPr>
        <p:spPr>
          <a:xfrm>
            <a:off x="3814752" y="256777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90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7247A88-4764-464D-B161-7811D4BE664E}"/>
              </a:ext>
            </a:extLst>
          </p:cNvPr>
          <p:cNvSpPr txBox="1"/>
          <p:nvPr/>
        </p:nvSpPr>
        <p:spPr>
          <a:xfrm>
            <a:off x="1627676" y="3769305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CB45A5-E187-4D18-8B3C-A43483E10E4B}"/>
              </a:ext>
            </a:extLst>
          </p:cNvPr>
          <p:cNvSpPr txBox="1"/>
          <p:nvPr/>
        </p:nvSpPr>
        <p:spPr>
          <a:xfrm>
            <a:off x="3909364" y="381800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A2D71C2-48CA-4EF6-8626-E4EFE1669FF3}"/>
                  </a:ext>
                </a:extLst>
              </p:cNvPr>
              <p:cNvSpPr txBox="1"/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A2D71C2-48CA-4EF6-8626-E4EFE1669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7301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31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50065"/>
              </p:ext>
            </p:extLst>
          </p:nvPr>
        </p:nvGraphicFramePr>
        <p:xfrm>
          <a:off x="6068104" y="1376172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196180" y="3538310"/>
            <a:ext cx="1276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20595" y="3538310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90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blipFill>
                <a:blip r:embed="rId6"/>
                <a:stretch>
                  <a:fillRect l="-359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713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6695776" y="420067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96180" y="420067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66400" y="420067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02084" y="4247129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084" y="4247129"/>
                <a:ext cx="127614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175274" y="4894214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75359" y="4894214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55758" y="5458193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75444" y="4894214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067C7D59-2C71-40C2-9817-0E363731A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29963"/>
              </p:ext>
            </p:extLst>
          </p:nvPr>
        </p:nvGraphicFramePr>
        <p:xfrm>
          <a:off x="789974" y="1678958"/>
          <a:ext cx="4251458" cy="2849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1433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1842298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1877727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</a:tblGrid>
              <a:tr h="54098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5172712D-5044-4E81-A339-D18EB7AB7D0F}"/>
              </a:ext>
            </a:extLst>
          </p:cNvPr>
          <p:cNvSpPr txBox="1"/>
          <p:nvPr/>
        </p:nvSpPr>
        <p:spPr>
          <a:xfrm>
            <a:off x="1627676" y="171876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19C762B-8A7C-49DB-9C7D-7BBC8DA7E369}"/>
              </a:ext>
            </a:extLst>
          </p:cNvPr>
          <p:cNvSpPr txBox="1"/>
          <p:nvPr/>
        </p:nvSpPr>
        <p:spPr>
          <a:xfrm>
            <a:off x="3909365" y="167895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E75EF85-882E-4C72-AEA0-C4509955CCBC}"/>
              </a:ext>
            </a:extLst>
          </p:cNvPr>
          <p:cNvSpPr txBox="1"/>
          <p:nvPr/>
        </p:nvSpPr>
        <p:spPr>
          <a:xfrm>
            <a:off x="781778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9D6F6DF-6C2C-40ED-BE1D-C0E4727ADF13}"/>
              </a:ext>
            </a:extLst>
          </p:cNvPr>
          <p:cNvSpPr txBox="1"/>
          <p:nvPr/>
        </p:nvSpPr>
        <p:spPr>
          <a:xfrm>
            <a:off x="896037" y="3785916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89FD02E-874A-4D28-8A8C-7B835F722168}"/>
              </a:ext>
            </a:extLst>
          </p:cNvPr>
          <p:cNvSpPr txBox="1"/>
          <p:nvPr/>
        </p:nvSpPr>
        <p:spPr>
          <a:xfrm>
            <a:off x="1627676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600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31893B8-7E7A-4D3D-9ED0-CE2492D2BD0B}"/>
              </a:ext>
            </a:extLst>
          </p:cNvPr>
          <p:cNvSpPr txBox="1"/>
          <p:nvPr/>
        </p:nvSpPr>
        <p:spPr>
          <a:xfrm>
            <a:off x="3814752" y="256777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90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7FE10C7-FBEB-49AF-A5EF-9B9B6D7738C6}"/>
              </a:ext>
            </a:extLst>
          </p:cNvPr>
          <p:cNvSpPr txBox="1"/>
          <p:nvPr/>
        </p:nvSpPr>
        <p:spPr>
          <a:xfrm>
            <a:off x="1627676" y="3769305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E9A537-5895-42E3-9C56-067EB56C3691}"/>
              </a:ext>
            </a:extLst>
          </p:cNvPr>
          <p:cNvSpPr txBox="1"/>
          <p:nvPr/>
        </p:nvSpPr>
        <p:spPr>
          <a:xfrm>
            <a:off x="3909364" y="381800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861885D-C96A-43E3-8495-E2399659D215}"/>
                  </a:ext>
                </a:extLst>
              </p:cNvPr>
              <p:cNvSpPr txBox="1"/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861885D-C96A-43E3-8495-E2399659D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6846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358698"/>
              </p:ext>
            </p:extLst>
          </p:nvPr>
        </p:nvGraphicFramePr>
        <p:xfrm>
          <a:off x="3355297" y="596127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28886" y="207742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886" y="2077421"/>
                <a:ext cx="127614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07788" y="2758265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82969" y="3420634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83373" y="3420634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53593" y="3420634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89277" y="348073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277" y="3480731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62467" y="411416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552" y="411416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42951" y="4678148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62637" y="4114169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92112" y="333272"/>
                <a:ext cx="26185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23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31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12" y="333272"/>
                <a:ext cx="2618509" cy="584775"/>
              </a:xfrm>
              <a:prstGeom prst="rect">
                <a:avLst/>
              </a:prstGeom>
              <a:blipFill>
                <a:blip r:embed="rId7"/>
                <a:stretch>
                  <a:fillRect l="-5814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484789" y="2758265"/>
            <a:ext cx="1276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178988" y="2666241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23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1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2666241"/>
                <a:ext cx="3241963" cy="584775"/>
              </a:xfrm>
              <a:prstGeom prst="rect">
                <a:avLst/>
              </a:prstGeom>
              <a:blipFill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78988" y="3435064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23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 30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435064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54550" y="5281858"/>
                <a:ext cx="61791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31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2800" dirty="0">
                    <a:solidFill>
                      <a:schemeClr val="accent2"/>
                    </a:solidFill>
                  </a:rPr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2"/>
                    </a:solidFill>
                  </a:rPr>
                  <a:t> 1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dirty="0">
                    <a:solidFill>
                      <a:schemeClr val="accent2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2800" dirty="0">
                    <a:solidFill>
                      <a:schemeClr val="accent6"/>
                    </a:solidFill>
                  </a:rPr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6"/>
                    </a:solidFill>
                  </a:rPr>
                  <a:t> 30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dirty="0">
                    <a:solidFill>
                      <a:schemeClr val="accent6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550" y="5281858"/>
                <a:ext cx="6179127" cy="523220"/>
              </a:xfrm>
              <a:prstGeom prst="rect">
                <a:avLst/>
              </a:prstGeom>
              <a:blipFill>
                <a:blip r:embed="rId10"/>
                <a:stretch>
                  <a:fillRect l="-197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B42E9EE5-0EE1-4864-A0D6-790CEA902949}"/>
              </a:ext>
            </a:extLst>
          </p:cNvPr>
          <p:cNvSpPr txBox="1"/>
          <p:nvPr/>
        </p:nvSpPr>
        <p:spPr>
          <a:xfrm>
            <a:off x="3968196" y="2037517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5B0910-E8DD-499D-98ED-26503AC8CA43}"/>
              </a:ext>
            </a:extLst>
          </p:cNvPr>
          <p:cNvSpPr txBox="1"/>
          <p:nvPr/>
        </p:nvSpPr>
        <p:spPr>
          <a:xfrm>
            <a:off x="4503137" y="2036015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/>
                </a:solidFill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975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3" grpId="0"/>
      <p:bldP spid="15" grpId="0"/>
      <p:bldP spid="16" grpId="0"/>
      <p:bldP spid="18" grpId="0"/>
      <p:bldP spid="19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41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26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426534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34878" y="56922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487761"/>
              </p:ext>
            </p:extLst>
          </p:nvPr>
        </p:nvGraphicFramePr>
        <p:xfrm>
          <a:off x="3274955" y="982921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345973" y="1622768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41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6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34917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0" name="Rounded Rectangle 9"/>
          <p:cNvSpPr/>
          <p:nvPr/>
        </p:nvSpPr>
        <p:spPr>
          <a:xfrm rot="19553338">
            <a:off x="4075809" y="1653629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882342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7525" y="3345880"/>
            <a:ext cx="428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64245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ounded Rectangle 18"/>
          <p:cNvSpPr/>
          <p:nvPr/>
        </p:nvSpPr>
        <p:spPr>
          <a:xfrm rot="18139271">
            <a:off x="3850894" y="1552508"/>
            <a:ext cx="397276" cy="1680659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2AEAC5-F2FC-4ACA-A0C8-AFB71947FCDD}"/>
              </a:ext>
            </a:extLst>
          </p:cNvPr>
          <p:cNvSpPr txBox="1"/>
          <p:nvPr/>
        </p:nvSpPr>
        <p:spPr>
          <a:xfrm>
            <a:off x="4425775" y="242490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/>
                </a:solidFill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27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 animBg="1"/>
      <p:bldP spid="7" grpId="1" animBg="1"/>
      <p:bldP spid="8" grpId="0"/>
      <p:bldP spid="9" grpId="0"/>
      <p:bldP spid="10" grpId="0" animBg="1"/>
      <p:bldP spid="10" grpId="1" animBg="1"/>
      <p:bldP spid="11" grpId="0"/>
      <p:bldP spid="12" grpId="0"/>
      <p:bldP spid="12" grpId="1"/>
      <p:bldP spid="13" grpId="0"/>
      <p:bldP spid="19" grpId="0" animBg="1"/>
      <p:bldP spid="19" grpId="1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41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26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201510"/>
              </p:ext>
            </p:extLst>
          </p:nvPr>
        </p:nvGraphicFramePr>
        <p:xfrm>
          <a:off x="3274955" y="982921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accent2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 rot="2319025">
            <a:off x="4081071" y="170411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41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6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34917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2342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64245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41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 20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430072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86259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793052" y="164960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362827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23285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94207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2186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67863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93027" y="5410982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41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26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027" y="5410982"/>
                <a:ext cx="2618509" cy="523220"/>
              </a:xfrm>
              <a:prstGeom prst="rect">
                <a:avLst/>
              </a:prstGeom>
              <a:blipFill>
                <a:blip r:embed="rId10"/>
                <a:stretch>
                  <a:fillRect l="-4895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02282" y="5410982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1,066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282" y="5410982"/>
                <a:ext cx="2618509" cy="523220"/>
              </a:xfrm>
              <a:prstGeom prst="rect">
                <a:avLst/>
              </a:prstGeom>
              <a:blipFill>
                <a:blip r:embed="rId11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7F75C0E1-8C40-4EC5-A941-4DBB6B4006D9}"/>
              </a:ext>
            </a:extLst>
          </p:cNvPr>
          <p:cNvSpPr txBox="1"/>
          <p:nvPr/>
        </p:nvSpPr>
        <p:spPr>
          <a:xfrm>
            <a:off x="3886259" y="242369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/>
                </a:solidFill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352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4" grpId="0"/>
      <p:bldP spid="15" grpId="0"/>
      <p:bldP spid="16" grpId="0"/>
      <p:bldP spid="19" grpId="0" animBg="1"/>
      <p:bldP spid="19" grpId="1" animBg="1"/>
      <p:bldP spid="20" grpId="0"/>
      <p:bldP spid="21" grpId="0"/>
      <p:bldP spid="22" grpId="0"/>
      <p:bldP spid="23" grpId="0"/>
      <p:bldP spid="24" grpId="0"/>
      <p:bldP spid="27" grpId="0"/>
      <p:bldP spid="2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451" y="573490"/>
            <a:ext cx="1250012" cy="87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>
              <a:xfrm>
                <a:off x="992776" y="775862"/>
                <a:ext cx="2651138" cy="621864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32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46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320 </a:t>
                </a: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76" y="775862"/>
                <a:ext cx="2651138" cy="621864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blipFill>
                <a:blip r:embed="rId6"/>
                <a:stretch>
                  <a:fillRect b="-2679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426534"/>
            <a:ext cx="747045" cy="7470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34878" y="56922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532339"/>
              </p:ext>
            </p:extLst>
          </p:nvPr>
        </p:nvGraphicFramePr>
        <p:xfrm>
          <a:off x="3622867" y="1683346"/>
          <a:ext cx="1828528" cy="4033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132">
                  <a:extLst>
                    <a:ext uri="{9D8B030D-6E8A-4147-A177-3AD203B41FA5}">
                      <a16:colId xmlns:a16="http://schemas.microsoft.com/office/drawing/2014/main" val="2143726091"/>
                    </a:ext>
                  </a:extLst>
                </a:gridCol>
                <a:gridCol w="4571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4571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4571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58062" y="379342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53295" y="379342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9760" y="379342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58062" y="448809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53295" y="448809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79760" y="448809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8062" y="513266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36363" y="513266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79760" y="513266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40579" y="3168196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579" y="3168196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00970" y="461686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970" y="4616861"/>
                <a:ext cx="127614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564582" y="5599629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77315" y="559398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759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451" y="573490"/>
            <a:ext cx="1250012" cy="87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>
              <a:xfrm>
                <a:off x="992776" y="775862"/>
                <a:ext cx="2651138" cy="621864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32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46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320 </a:t>
                </a: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76" y="775862"/>
                <a:ext cx="2651138" cy="621864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blipFill>
                <a:blip r:embed="rId6"/>
                <a:stretch>
                  <a:fillRect b="-2679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258571"/>
              </p:ext>
            </p:extLst>
          </p:nvPr>
        </p:nvGraphicFramePr>
        <p:xfrm>
          <a:off x="3314642" y="1574720"/>
          <a:ext cx="18285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132">
                  <a:extLst>
                    <a:ext uri="{9D8B030D-6E8A-4147-A177-3AD203B41FA5}">
                      <a16:colId xmlns:a16="http://schemas.microsoft.com/office/drawing/2014/main" val="2143726091"/>
                    </a:ext>
                  </a:extLst>
                </a:gridCol>
                <a:gridCol w="4571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4571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4571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04685" y="367915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45070" y="367915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7179" y="367915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04685" y="437946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45070" y="437946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77179" y="437946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49837" y="508401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40363" y="508401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82955" y="508401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36062" y="363553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32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6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062" y="3635533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36062" y="43545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32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4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062" y="4354585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L-Shape 30"/>
          <p:cNvSpPr/>
          <p:nvPr/>
        </p:nvSpPr>
        <p:spPr>
          <a:xfrm rot="18889645">
            <a:off x="6862862" y="3787294"/>
            <a:ext cx="525760" cy="235114"/>
          </a:xfrm>
          <a:prstGeom prst="corne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698646" y="4379466"/>
            <a:ext cx="492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46519" y="508401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40749" y="508401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83309" y="508401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394091" y="508401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99331" y="5624787"/>
            <a:ext cx="42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45894" y="1680366"/>
                <a:ext cx="32419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32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1,472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894" y="1680366"/>
                <a:ext cx="3241963" cy="523220"/>
              </a:xfrm>
              <a:prstGeom prst="rect">
                <a:avLst/>
              </a:prstGeom>
              <a:blipFill>
                <a:blip r:embed="rId11"/>
                <a:stretch>
                  <a:fillRect l="-3947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271536" y="4351600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32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40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536" y="4351600"/>
                <a:ext cx="3241963" cy="584775"/>
              </a:xfrm>
              <a:prstGeom prst="rect">
                <a:avLst/>
              </a:prstGeom>
              <a:blipFill>
                <a:blip r:embed="rId1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/>
          <p:cNvSpPr/>
          <p:nvPr/>
        </p:nvSpPr>
        <p:spPr>
          <a:xfrm>
            <a:off x="4303953" y="3016619"/>
            <a:ext cx="322956" cy="59725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4296086" y="1643348"/>
            <a:ext cx="322956" cy="597257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81269" y="3099956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69" y="3099956"/>
                <a:ext cx="127614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341660" y="445308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660" y="4453085"/>
                <a:ext cx="1276141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9844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022E-16 L -0.05035 -4.07407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" y="-4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022E-16 L -0.05122 -4.07407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-4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022E-16 L -0.04479 -0.00023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8" grpId="0"/>
      <p:bldP spid="26" grpId="0"/>
      <p:bldP spid="26" grpId="1"/>
      <p:bldP spid="31" grpId="0" animBg="1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1" grpId="0" animBg="1"/>
      <p:bldP spid="41" grpId="1" animBg="1"/>
      <p:bldP spid="42" grpId="0" animBg="1"/>
      <p:bldP spid="4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24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3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426534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47371" y="641986"/>
            <a:ext cx="2095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Let’s do this one together – work in your book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788068"/>
              </p:ext>
            </p:extLst>
          </p:nvPr>
        </p:nvGraphicFramePr>
        <p:xfrm>
          <a:off x="3274955" y="982921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345973" y="1622768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4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34917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0" name="Rounded Rectangle 9"/>
          <p:cNvSpPr/>
          <p:nvPr/>
        </p:nvSpPr>
        <p:spPr>
          <a:xfrm rot="19553338">
            <a:off x="4075809" y="1653629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882342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7527" y="3345880"/>
            <a:ext cx="428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64245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ounded Rectangle 18"/>
          <p:cNvSpPr/>
          <p:nvPr/>
        </p:nvSpPr>
        <p:spPr>
          <a:xfrm rot="18139271">
            <a:off x="3850894" y="1552508"/>
            <a:ext cx="397276" cy="1680659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2AEAC5-F2FC-4ACA-A0C8-AFB71947FCDD}"/>
              </a:ext>
            </a:extLst>
          </p:cNvPr>
          <p:cNvSpPr txBox="1"/>
          <p:nvPr/>
        </p:nvSpPr>
        <p:spPr>
          <a:xfrm>
            <a:off x="4425778" y="242490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/>
                </a:solidFill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60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 animBg="1"/>
      <p:bldP spid="7" grpId="1" animBg="1"/>
      <p:bldP spid="8" grpId="0"/>
      <p:bldP spid="9" grpId="0"/>
      <p:bldP spid="10" grpId="0" animBg="1"/>
      <p:bldP spid="10" grpId="1" animBg="1"/>
      <p:bldP spid="11" grpId="0"/>
      <p:bldP spid="12" grpId="0"/>
      <p:bldP spid="12" grpId="1"/>
      <p:bldP spid="13" grpId="0"/>
      <p:bldP spid="19" grpId="0" animBg="1"/>
      <p:bldP spid="19" grpId="1" animBg="1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24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3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805347"/>
              </p:ext>
            </p:extLst>
          </p:nvPr>
        </p:nvGraphicFramePr>
        <p:xfrm>
          <a:off x="3274955" y="982921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accent2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 rot="2319025">
            <a:off x="4081071" y="170411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4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34917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2342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64245" y="309300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 20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blipFill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430072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86259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793052" y="164960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362827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23285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94207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2186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893027" y="5410982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24</a:t>
                </a: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027" y="5410982"/>
                <a:ext cx="2618509" cy="523220"/>
              </a:xfrm>
              <a:prstGeom prst="rect">
                <a:avLst/>
              </a:prstGeom>
              <a:blipFill>
                <a:blip r:embed="rId6"/>
                <a:stretch>
                  <a:fillRect l="-4895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4202282" y="5410982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768</a:t>
                </a: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282" y="5410982"/>
                <a:ext cx="2618509" cy="523220"/>
              </a:xfrm>
              <a:prstGeom prst="rect">
                <a:avLst/>
              </a:prstGeom>
              <a:blipFill>
                <a:blip r:embed="rId7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2463208"/>
                <a:ext cx="127614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986" y="3928369"/>
                <a:ext cx="127614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7F75C0E1-8C40-4EC5-A941-4DBB6B4006D9}"/>
              </a:ext>
            </a:extLst>
          </p:cNvPr>
          <p:cNvSpPr txBox="1"/>
          <p:nvPr/>
        </p:nvSpPr>
        <p:spPr>
          <a:xfrm>
            <a:off x="3886259" y="242369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/>
                </a:solidFill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7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4" grpId="0"/>
      <p:bldP spid="15" grpId="0"/>
      <p:bldP spid="16" grpId="0"/>
      <p:bldP spid="19" grpId="0" animBg="1"/>
      <p:bldP spid="19" grpId="1" animBg="1"/>
      <p:bldP spid="20" grpId="0"/>
      <p:bldP spid="21" grpId="0"/>
      <p:bldP spid="22" grpId="0"/>
      <p:bldP spid="23" grpId="0"/>
      <p:bldP spid="27" grpId="0"/>
      <p:bldP spid="28" grpId="0"/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59134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6206266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397927"/>
            <a:ext cx="832758" cy="6014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7031" y="472614"/>
            <a:ext cx="6784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Tommy wants to find the area of the blue part of the rectangle. 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4743" y="5275936"/>
            <a:ext cx="747045" cy="747045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597587" y="541862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7167" y="2318624"/>
            <a:ext cx="3402536" cy="21403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 rot="5400000">
            <a:off x="3023309" y="3008743"/>
            <a:ext cx="1500547" cy="5708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 rot="5400000">
            <a:off x="4847313" y="3004339"/>
            <a:ext cx="1500547" cy="5708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300294" y="1962228"/>
            <a:ext cx="1450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35 cm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359703" y="2961029"/>
            <a:ext cx="1450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 cm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60829" y="3085850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12 cm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70943" y="3085850"/>
            <a:ext cx="908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12 cm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295831" y="3982946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7 cm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10378" y="3997654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7 cm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113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397927"/>
            <a:ext cx="832758" cy="6014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7031" y="472614"/>
            <a:ext cx="6784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Tommy wants to find the area of the blue part of the rectangle.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861023" y="1694884"/>
            <a:ext cx="3402536" cy="21403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 rot="5400000">
            <a:off x="927165" y="2385003"/>
            <a:ext cx="1500547" cy="5708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 rot="5400000">
            <a:off x="2751169" y="2380599"/>
            <a:ext cx="1500547" cy="5708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135910" y="1406728"/>
            <a:ext cx="1450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35 cm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63559" y="2337289"/>
            <a:ext cx="1450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 cm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4685" y="2462110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12 cm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4799" y="2462110"/>
            <a:ext cx="908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12 cm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199687" y="3359206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7 cm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14234" y="3373914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7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08303" y="1163035"/>
                <a:ext cx="1450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16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303" y="1163035"/>
                <a:ext cx="1450941" cy="523220"/>
              </a:xfrm>
              <a:prstGeom prst="rect">
                <a:avLst/>
              </a:prstGeom>
              <a:blipFill>
                <a:blip r:embed="rId6"/>
                <a:stretch>
                  <a:fillRect l="-8403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512216"/>
              </p:ext>
            </p:extLst>
          </p:nvPr>
        </p:nvGraphicFramePr>
        <p:xfrm>
          <a:off x="5056247" y="1767406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59244" y="3867197"/>
                <a:ext cx="16831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2800" dirty="0"/>
                  <a:t>35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244" y="3867197"/>
                <a:ext cx="1683137" cy="523220"/>
              </a:xfrm>
              <a:prstGeom prst="rect">
                <a:avLst/>
              </a:prstGeom>
              <a:blipFill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59244" y="4549558"/>
                <a:ext cx="19228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2800" dirty="0"/>
                  <a:t>35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244" y="4549558"/>
                <a:ext cx="1922801" cy="523220"/>
              </a:xfrm>
              <a:prstGeom prst="rect">
                <a:avLst/>
              </a:prstGeom>
              <a:blipFill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218633" y="386987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9124" y="386987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46616" y="386987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13491" y="4189185"/>
            <a:ext cx="369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  <a:endParaRPr lang="en-GB" sz="3200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5550126" y="4305382"/>
            <a:ext cx="282741" cy="2577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18633" y="455965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49124" y="455965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46616" y="455965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64002" y="465277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002" y="4652771"/>
                <a:ext cx="127614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32457" y="324128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457" y="3241285"/>
                <a:ext cx="127614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218633" y="522850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49124" y="522850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46616" y="522850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989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16" grpId="0"/>
      <p:bldP spid="18" grpId="0"/>
      <p:bldP spid="19" grpId="0"/>
      <p:bldP spid="20" grpId="0"/>
      <p:bldP spid="21" grpId="0"/>
      <p:bldP spid="22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397927"/>
            <a:ext cx="832758" cy="6014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7031" y="472614"/>
            <a:ext cx="6784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Tommy wants to find the area of the blue part of the rectangle.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861023" y="1694884"/>
            <a:ext cx="3402536" cy="21403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 rot="5400000">
            <a:off x="927165" y="2385003"/>
            <a:ext cx="1500547" cy="5708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 rot="5400000">
            <a:off x="2751169" y="2380599"/>
            <a:ext cx="1500547" cy="5708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135910" y="1406728"/>
            <a:ext cx="1450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35 cm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63559" y="2337289"/>
            <a:ext cx="1450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 cm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4685" y="2462110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12 cm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4799" y="2462110"/>
            <a:ext cx="908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12 cm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199687" y="3359206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7 cm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14234" y="3373914"/>
            <a:ext cx="89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7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81273" y="1743655"/>
                <a:ext cx="32500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560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273" y="1743655"/>
                <a:ext cx="3250092" cy="523220"/>
              </a:xfrm>
              <a:prstGeom prst="rect">
                <a:avLst/>
              </a:prstGeom>
              <a:blipFill>
                <a:blip r:embed="rId6"/>
                <a:stretch>
                  <a:fillRect l="-394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172278" y="3964906"/>
                <a:ext cx="43348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Area of one rectangle</a:t>
                </a:r>
                <a:r>
                  <a:rPr lang="en-GB" sz="2800" dirty="0"/>
                  <a:t>:12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84</a:t>
                </a: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78" y="3964906"/>
                <a:ext cx="4334845" cy="523220"/>
              </a:xfrm>
              <a:prstGeom prst="rect">
                <a:avLst/>
              </a:prstGeom>
              <a:blipFill>
                <a:blip r:embed="rId7"/>
                <a:stretch>
                  <a:fillRect l="-1406" t="-10465" r="-70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172277" y="4453572"/>
                <a:ext cx="47310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Area of both rectangles: </a:t>
                </a:r>
                <a:r>
                  <a:rPr lang="en-GB" sz="2800" dirty="0"/>
                  <a:t>84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168</a:t>
                </a: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77" y="4453572"/>
                <a:ext cx="4731027" cy="523220"/>
              </a:xfrm>
              <a:prstGeom prst="rect">
                <a:avLst/>
              </a:prstGeom>
              <a:blipFill>
                <a:blip r:embed="rId8"/>
                <a:stretch>
                  <a:fillRect l="-1289" t="-11765" r="-773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4486426" y="5203848"/>
                <a:ext cx="355536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560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168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392 cm</a:t>
                </a: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426" y="5203848"/>
                <a:ext cx="3555362" cy="523220"/>
              </a:xfrm>
              <a:prstGeom prst="rect">
                <a:avLst/>
              </a:prstGeom>
              <a:blipFill>
                <a:blip r:embed="rId9"/>
                <a:stretch>
                  <a:fillRect l="-360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518954" y="4976792"/>
            <a:ext cx="7106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70C0"/>
                </a:solidFill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194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30" grpId="0"/>
      <p:bldP spid="35" grpId="0"/>
      <p:bldP spid="37" grpId="0"/>
      <p:bldP spid="38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on the next screen if you have completed all the ones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798827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46B9F4-6BAD-4B55-9362-4B8D01CF0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958" y="154057"/>
            <a:ext cx="6944116" cy="26421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E78ADC-52DA-4576-8E7D-25EC796A3C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942" y="2796209"/>
            <a:ext cx="5088041" cy="3172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953F37-0130-4DBD-9166-7C2F53CAA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388"/>
          <a:stretch/>
        </p:blipFill>
        <p:spPr>
          <a:xfrm>
            <a:off x="3558991" y="4284180"/>
            <a:ext cx="4683860" cy="241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0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30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420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22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13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22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539430"/>
              </a:xfrm>
              <a:prstGeom prst="rect">
                <a:avLst/>
              </a:prstGeom>
              <a:blipFill>
                <a:blip r:embed="rId4"/>
                <a:stretch>
                  <a:fillRect l="-1626" t="-1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730788"/>
              </p:ext>
            </p:extLst>
          </p:nvPr>
        </p:nvGraphicFramePr>
        <p:xfrm>
          <a:off x="3266249" y="3419711"/>
          <a:ext cx="4926775" cy="2667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848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2134935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2175992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</a:tblGrid>
              <a:tr h="723292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57061" y="3536916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61" y="3536916"/>
                <a:ext cx="127614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B0CC945D-63C5-45E9-9F3C-C644325DF42F}"/>
              </a:ext>
            </a:extLst>
          </p:cNvPr>
          <p:cNvSpPr/>
          <p:nvPr/>
        </p:nvSpPr>
        <p:spPr>
          <a:xfrm>
            <a:off x="5779614" y="1244029"/>
            <a:ext cx="444137" cy="391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BB1E029-C382-411E-B36A-DF177E44D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65363"/>
              </p:ext>
            </p:extLst>
          </p:nvPr>
        </p:nvGraphicFramePr>
        <p:xfrm>
          <a:off x="3266249" y="3419711"/>
          <a:ext cx="4926775" cy="2667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848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2134935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2175992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</a:tblGrid>
              <a:tr h="723292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33750C1-0E6D-4775-95A3-A54570D72D54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30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420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22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13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22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33750C1-0E6D-4775-95A3-A54570D72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539430"/>
              </a:xfrm>
              <a:prstGeom prst="rect">
                <a:avLst/>
              </a:prstGeom>
              <a:blipFill>
                <a:blip r:embed="rId5"/>
                <a:stretch>
                  <a:fillRect l="-1626" t="-1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2294584" y="343221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 24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661588" y="2894636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308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188836" y="3544303"/>
            <a:ext cx="1416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032240" y="3482973"/>
            <a:ext cx="1416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311429" y="4374894"/>
            <a:ext cx="1416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420613" y="5357150"/>
            <a:ext cx="1416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88836" y="4374894"/>
            <a:ext cx="1416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870461" y="4374894"/>
            <a:ext cx="1416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63523" y="5357150"/>
            <a:ext cx="66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973474" y="5357150"/>
            <a:ext cx="1416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659253" y="2043902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286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79614" y="1244029"/>
            <a:ext cx="444137" cy="391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513533" y="338577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 240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9777" y="1184006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 42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60330" y="1178362"/>
            <a:ext cx="837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 70</a:t>
            </a:r>
            <a:endParaRPr lang="en-GB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75893B4-260C-4CC5-88F4-48E0A8433E62}"/>
                  </a:ext>
                </a:extLst>
              </p:cNvPr>
              <p:cNvSpPr txBox="1"/>
              <p:nvPr/>
            </p:nvSpPr>
            <p:spPr>
              <a:xfrm>
                <a:off x="2957061" y="3536916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75893B4-260C-4CC5-88F4-48E0A8433E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61" y="3536916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9CF843A-C61D-4D5D-96B0-938E36826ACC}"/>
                  </a:ext>
                </a:extLst>
              </p:cNvPr>
              <p:cNvSpPr/>
              <p:nvPr/>
            </p:nvSpPr>
            <p:spPr>
              <a:xfrm>
                <a:off x="3866647" y="2104491"/>
                <a:ext cx="409790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So, if we know 22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13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286,</m:t>
                    </m:r>
                  </m:oMath>
                </a14:m>
                <a:endParaRPr lang="en-GB" sz="20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How can we easily work out 22 x </a:t>
                </a:r>
                <a:r>
                  <a:rPr lang="en-GB" sz="2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14</a:t>
                </a:r>
                <a:r>
                  <a:rPr lang="en-GB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9CF843A-C61D-4D5D-96B0-938E36826A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647" y="2104491"/>
                <a:ext cx="4097909" cy="707886"/>
              </a:xfrm>
              <a:prstGeom prst="rect">
                <a:avLst/>
              </a:prstGeom>
              <a:blipFill>
                <a:blip r:embed="rId8"/>
                <a:stretch>
                  <a:fillRect l="-1486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7" grpId="0"/>
      <p:bldP spid="70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22" grpId="0"/>
      <p:bldP spid="23" grpId="0"/>
      <p:bldP spid="2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278820"/>
              </p:ext>
            </p:extLst>
          </p:nvPr>
        </p:nvGraphicFramePr>
        <p:xfrm>
          <a:off x="789974" y="1678958"/>
          <a:ext cx="4251458" cy="2849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1433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1842298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1877727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</a:tblGrid>
              <a:tr h="54098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31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627676" y="171876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909365" y="167895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1778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96037" y="3785916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7676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600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814752" y="256777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90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627676" y="3769305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909364" y="381800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90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blipFill>
                <a:blip r:embed="rId7"/>
                <a:stretch>
                  <a:fillRect l="-359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713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blipFill>
                <a:blip r:embed="rId8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287060"/>
              </p:ext>
            </p:extLst>
          </p:nvPr>
        </p:nvGraphicFramePr>
        <p:xfrm>
          <a:off x="6068104" y="1376172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ounded Rectangle 25"/>
          <p:cNvSpPr/>
          <p:nvPr/>
        </p:nvSpPr>
        <p:spPr>
          <a:xfrm>
            <a:off x="7107195" y="2016325"/>
            <a:ext cx="540327" cy="142768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>
            <a:cxnSpLocks/>
          </p:cNvCxnSpPr>
          <p:nvPr/>
        </p:nvCxnSpPr>
        <p:spPr>
          <a:xfrm flipH="1">
            <a:off x="4380089" y="3144982"/>
            <a:ext cx="2935112" cy="91901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96180" y="3538310"/>
            <a:ext cx="1276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BC84C9-9DE6-470F-8A4A-808D8D0C60A9}"/>
              </a:ext>
            </a:extLst>
          </p:cNvPr>
          <p:cNvSpPr txBox="1"/>
          <p:nvPr/>
        </p:nvSpPr>
        <p:spPr>
          <a:xfrm>
            <a:off x="885416" y="5483042"/>
            <a:ext cx="4017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 let’s look at the compact formal method: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71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2" grpId="0"/>
      <p:bldP spid="23" grpId="0"/>
      <p:bldP spid="25" grpId="0"/>
      <p:bldP spid="26" grpId="0" animBg="1"/>
      <p:bldP spid="26" grpId="1" animBg="1"/>
      <p:bldP spid="2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31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576060"/>
              </p:ext>
            </p:extLst>
          </p:nvPr>
        </p:nvGraphicFramePr>
        <p:xfrm>
          <a:off x="6068104" y="1376172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196180" y="3538310"/>
            <a:ext cx="1276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29" name="Rounded Rectangle 28"/>
          <p:cNvSpPr/>
          <p:nvPr/>
        </p:nvSpPr>
        <p:spPr>
          <a:xfrm rot="19370803">
            <a:off x="6818093" y="2049961"/>
            <a:ext cx="540327" cy="140582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 flipH="1">
            <a:off x="2620483" y="2845646"/>
            <a:ext cx="4087092" cy="108853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20595" y="3538310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90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blipFill>
                <a:blip r:embed="rId6"/>
                <a:stretch>
                  <a:fillRect l="-359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713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2FF7653-6256-4FFD-925F-D031189EA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401003"/>
              </p:ext>
            </p:extLst>
          </p:nvPr>
        </p:nvGraphicFramePr>
        <p:xfrm>
          <a:off x="789974" y="1678958"/>
          <a:ext cx="4251458" cy="2849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1433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1842298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1877727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</a:tblGrid>
              <a:tr h="54098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CF4DD1B6-6E5F-4BFC-AD1B-C80C43163B4F}"/>
              </a:ext>
            </a:extLst>
          </p:cNvPr>
          <p:cNvSpPr txBox="1"/>
          <p:nvPr/>
        </p:nvSpPr>
        <p:spPr>
          <a:xfrm>
            <a:off x="1627676" y="171876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288C8F-BE71-4F86-B7A2-535C4D84ACAC}"/>
              </a:ext>
            </a:extLst>
          </p:cNvPr>
          <p:cNvSpPr txBox="1"/>
          <p:nvPr/>
        </p:nvSpPr>
        <p:spPr>
          <a:xfrm>
            <a:off x="3909365" y="167895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C38C99-D036-4A91-9CC8-EE3FB589B13D}"/>
              </a:ext>
            </a:extLst>
          </p:cNvPr>
          <p:cNvSpPr txBox="1"/>
          <p:nvPr/>
        </p:nvSpPr>
        <p:spPr>
          <a:xfrm>
            <a:off x="781778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85F737-2FA8-4FB9-B132-EE5FDED2B618}"/>
              </a:ext>
            </a:extLst>
          </p:cNvPr>
          <p:cNvSpPr txBox="1"/>
          <p:nvPr/>
        </p:nvSpPr>
        <p:spPr>
          <a:xfrm>
            <a:off x="896037" y="3785916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5AEC13B-EDFD-48B7-9C01-5A9E742BFF27}"/>
              </a:ext>
            </a:extLst>
          </p:cNvPr>
          <p:cNvSpPr txBox="1"/>
          <p:nvPr/>
        </p:nvSpPr>
        <p:spPr>
          <a:xfrm>
            <a:off x="1627676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600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FB7196-27E7-4CAC-9A54-D033DD1FF141}"/>
              </a:ext>
            </a:extLst>
          </p:cNvPr>
          <p:cNvSpPr txBox="1"/>
          <p:nvPr/>
        </p:nvSpPr>
        <p:spPr>
          <a:xfrm>
            <a:off x="3814752" y="256777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90</a:t>
            </a:r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CC68463-1067-4CDA-8BF6-6F7C30849DDE}"/>
              </a:ext>
            </a:extLst>
          </p:cNvPr>
          <p:cNvSpPr txBox="1"/>
          <p:nvPr/>
        </p:nvSpPr>
        <p:spPr>
          <a:xfrm>
            <a:off x="1627676" y="3769305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50219EE-8E8E-407D-B3DC-387142106D4E}"/>
              </a:ext>
            </a:extLst>
          </p:cNvPr>
          <p:cNvSpPr txBox="1"/>
          <p:nvPr/>
        </p:nvSpPr>
        <p:spPr>
          <a:xfrm>
            <a:off x="3909364" y="381800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2D2EE4D-616D-4813-BFE9-7D90C5567CC5}"/>
                  </a:ext>
                </a:extLst>
              </p:cNvPr>
              <p:cNvSpPr txBox="1"/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2D2EE4D-616D-4813-BFE9-7D90C5567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1945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31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9" y="608157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471093"/>
              </p:ext>
            </p:extLst>
          </p:nvPr>
        </p:nvGraphicFramePr>
        <p:xfrm>
          <a:off x="6068104" y="1376172"/>
          <a:ext cx="161134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1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3711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196180" y="3538310"/>
            <a:ext cx="1276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20595" y="3538310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6" name="Rounded Rectangle 25"/>
          <p:cNvSpPr/>
          <p:nvPr/>
        </p:nvSpPr>
        <p:spPr>
          <a:xfrm rot="2507467">
            <a:off x="6909215" y="2030350"/>
            <a:ext cx="540327" cy="136126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>
            <a:cxnSpLocks/>
          </p:cNvCxnSpPr>
          <p:nvPr/>
        </p:nvCxnSpPr>
        <p:spPr>
          <a:xfrm flipH="1">
            <a:off x="4453467" y="2593651"/>
            <a:ext cx="2459953" cy="19388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90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16" y="4934973"/>
                <a:ext cx="3395813" cy="523220"/>
              </a:xfrm>
              <a:prstGeom prst="rect">
                <a:avLst/>
              </a:prstGeom>
              <a:blipFill>
                <a:blip r:embed="rId6"/>
                <a:stretch>
                  <a:fillRect l="-359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713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118" y="4912135"/>
                <a:ext cx="2618509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6695776" y="4198446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96180" y="4198445"/>
            <a:ext cx="435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693" y="2843815"/>
                <a:ext cx="127614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2836027D-F3B0-4E93-8ED0-190B52FAF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29963"/>
              </p:ext>
            </p:extLst>
          </p:nvPr>
        </p:nvGraphicFramePr>
        <p:xfrm>
          <a:off x="789974" y="1678958"/>
          <a:ext cx="4251458" cy="2849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1433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1842298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1877727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</a:tblGrid>
              <a:tr h="54098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1135421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815FDC51-6D5F-46F3-956E-0A2524CB43ED}"/>
              </a:ext>
            </a:extLst>
          </p:cNvPr>
          <p:cNvSpPr txBox="1"/>
          <p:nvPr/>
        </p:nvSpPr>
        <p:spPr>
          <a:xfrm>
            <a:off x="1627676" y="171876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F8FFB88-7960-494A-B83F-28979277B49E}"/>
              </a:ext>
            </a:extLst>
          </p:cNvPr>
          <p:cNvSpPr txBox="1"/>
          <p:nvPr/>
        </p:nvSpPr>
        <p:spPr>
          <a:xfrm>
            <a:off x="3909365" y="167895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AB8F5C6-54EA-4A52-AE03-EB35461F35DB}"/>
              </a:ext>
            </a:extLst>
          </p:cNvPr>
          <p:cNvSpPr txBox="1"/>
          <p:nvPr/>
        </p:nvSpPr>
        <p:spPr>
          <a:xfrm>
            <a:off x="781778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96BD31E-9FD9-4D11-9942-AA5C2703FDD6}"/>
              </a:ext>
            </a:extLst>
          </p:cNvPr>
          <p:cNvSpPr txBox="1"/>
          <p:nvPr/>
        </p:nvSpPr>
        <p:spPr>
          <a:xfrm>
            <a:off x="896037" y="3785916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2B7B8E3-16B0-4793-B74B-20AEF2EC2F84}"/>
              </a:ext>
            </a:extLst>
          </p:cNvPr>
          <p:cNvSpPr txBox="1"/>
          <p:nvPr/>
        </p:nvSpPr>
        <p:spPr>
          <a:xfrm>
            <a:off x="1627676" y="259503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600</a:t>
            </a:r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399B8BF-137A-4A3E-AE01-8DCFE34EE331}"/>
              </a:ext>
            </a:extLst>
          </p:cNvPr>
          <p:cNvSpPr txBox="1"/>
          <p:nvPr/>
        </p:nvSpPr>
        <p:spPr>
          <a:xfrm>
            <a:off x="3814752" y="2567779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90</a:t>
            </a:r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D1060CE-CED9-4428-94DD-A73E36766CA2}"/>
              </a:ext>
            </a:extLst>
          </p:cNvPr>
          <p:cNvSpPr txBox="1"/>
          <p:nvPr/>
        </p:nvSpPr>
        <p:spPr>
          <a:xfrm>
            <a:off x="1627676" y="3769305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BFDD43E-0483-4496-972C-0A52A6E69E48}"/>
              </a:ext>
            </a:extLst>
          </p:cNvPr>
          <p:cNvSpPr txBox="1"/>
          <p:nvPr/>
        </p:nvSpPr>
        <p:spPr>
          <a:xfrm>
            <a:off x="3909364" y="3818008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FED0C08-8406-45DA-BB0B-ADBDE1977215}"/>
                  </a:ext>
                </a:extLst>
              </p:cNvPr>
              <p:cNvSpPr txBox="1"/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FED0C08-8406-45DA-BB0B-ADBDE1977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12" y="1737982"/>
                <a:ext cx="127614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6957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35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3.2|4.1|2.2|5.5|1.2|1.7|1.4|3.3|2.5|2.7|1.7|3.4|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3.8|5.3|7.1|1.6|0.5|1.4|2.5|4.3|2.3|2.9|0.7|0.7|7.3|0.3|4.9|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4.9|1.1|8.2|1.4|0.4|1.7|8.2|0.9|2.7|2.3|7.8|0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8.1|5.4|5.2|2.3|0.4|10.9|7.1|4.4|4.3|9.2|2.1|2.6|1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4.5|6.3|1.5|7.5|0.7|0.9|2.5|4|0.6|0.5|3.1|1|1|9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1.2|1.2|4.2|1.1|8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0.5|1.7|0.7|5.8|1.6|2.1|1.6|3.6|2.8|1.1|11.7|16.3|3.5|4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2.9|6.4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0.6|3.9|1|1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8.7|2.5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9|1.1|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3.3|8|2.5|12.9|8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4.9|1.1|8.2|1.4|0.4|1.7|8.2|0.9|2.7|2.3|7.8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8.1|5.4|5.2|2.3|0.4|10.9|7.1|4.4|4.3|9.2|2.1|2.6|1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6DAA73-A287-46C2-8E1D-D2B21571AB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cee99ee9-287b-4f9a-957c-ba5ae7375c9a"/>
    <ds:schemaRef ds:uri="522d4c35-b548-4432-90ae-af4376e1c4b4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9213</TotalTime>
  <Words>725</Words>
  <Application>Microsoft Office PowerPoint</Application>
  <PresentationFormat>On-screen Show (4:3)</PresentationFormat>
  <Paragraphs>367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1 - 4 on the worksheet</vt:lpstr>
      <vt:lpstr>PowerPoint Presentation</vt:lpstr>
      <vt:lpstr>PowerPoint Presentation</vt:lpstr>
      <vt:lpstr>PowerPoint Presentation</vt:lpstr>
      <vt:lpstr>Have a go at the questions on the next screen if you have completed all the ones on the worksheet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297</cp:revision>
  <dcterms:created xsi:type="dcterms:W3CDTF">2019-07-05T11:02:13Z</dcterms:created>
  <dcterms:modified xsi:type="dcterms:W3CDTF">2022-01-19T10:46:26Z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