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52" r:id="rId1"/>
  </p:sldMasterIdLst>
  <p:notesMasterIdLst>
    <p:notesMasterId r:id="rId12"/>
  </p:notesMasterIdLst>
  <p:handoutMasterIdLst>
    <p:handoutMasterId r:id="rId13"/>
  </p:handoutMasterIdLst>
  <p:sldIdLst>
    <p:sldId id="301" r:id="rId2"/>
    <p:sldId id="305" r:id="rId3"/>
    <p:sldId id="302" r:id="rId4"/>
    <p:sldId id="306" r:id="rId5"/>
    <p:sldId id="307" r:id="rId6"/>
    <p:sldId id="308" r:id="rId7"/>
    <p:sldId id="303" r:id="rId8"/>
    <p:sldId id="304" r:id="rId9"/>
    <p:sldId id="299" r:id="rId10"/>
    <p:sldId id="293" r:id="rId11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476"/>
    <a:srgbClr val="EED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2"/>
    <p:restoredTop sz="94490"/>
  </p:normalViewPr>
  <p:slideViewPr>
    <p:cSldViewPr snapToGrid="0" snapToObjects="1">
      <p:cViewPr varScale="1">
        <p:scale>
          <a:sx n="70" d="100"/>
          <a:sy n="70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95A54EE-9E4F-D149-A049-6736BEDD1902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5313BFE-CD2D-6A46-A909-59C865217B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ACDA2C-E36A-F24B-9717-DE723B881DA0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text styles</a:t>
            </a:r>
          </a:p>
          <a:p>
            <a:pPr lvl="1"/>
            <a:r>
              <a:rPr lang="en-GB" altLang="x-none"/>
              <a:t>Second level</a:t>
            </a:r>
          </a:p>
          <a:p>
            <a:pPr lvl="2"/>
            <a:r>
              <a:rPr lang="en-GB" altLang="x-none"/>
              <a:t>Third level</a:t>
            </a:r>
          </a:p>
          <a:p>
            <a:pPr lvl="3"/>
            <a:r>
              <a:rPr lang="en-GB" altLang="x-none"/>
              <a:t>Fourth level</a:t>
            </a:r>
          </a:p>
          <a:p>
            <a:pPr lvl="4"/>
            <a:r>
              <a:rPr lang="en-GB" altLang="x-non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F874E2-C258-B54B-8C82-F68B0957D9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/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863" y="5870575"/>
            <a:ext cx="160020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75DAA-2D99-7F43-8AB7-C12E96F2EA9A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870575"/>
            <a:ext cx="4894263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9263" y="5870575"/>
            <a:ext cx="550862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3056F-96A8-0744-9F7F-36CD429176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121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C1008-E14B-7D4A-B8CD-9216AD639B25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494FA-9CAD-1A4F-B755-4FCA4DC75B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8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61353-EB0B-EF46-8A5F-0C3A515934CF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10288-C144-4B42-B047-AFB02E169A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290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7500-2750-8E4D-9DD9-D9C90B57CFC2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030C5-1626-3B4F-8C52-9CF0D9C7FF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99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F0A9B-9C16-E44D-BE55-6E186A2B660B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CB4E5-C7E7-A44A-B88C-72647D1478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96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50D9-8BC7-4747-A736-9D52DF11C4FF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6F799-F02F-A444-B883-D151F27B45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8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A8BC6-BE6B-7B4C-BAE0-9EC4FF90D6FE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2A86C-0E20-9B45-B5D3-2FF4C32DC3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598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865A6-393B-AE49-B41F-CF53A57DC972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2CD77-AA11-C246-BDD2-AA1922A752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90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CA1FB-0978-C64E-AC96-2DCC9E670DA0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672BE-A8FC-414E-B31C-C98EC0A10D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05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2D90C-8231-BA4A-9206-5316E7FE2BA5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9C90-A635-1F41-8149-CF0714793C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25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AAE3D-2816-D142-81D1-E2823F1B57BF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00F12-FB90-1647-AB2C-54BDA56B83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97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00A7-2F0F-1F4D-B879-2FA25D12B020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BAB5-4290-1E4B-A041-EF56F9EC47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8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6445-4D85-7242-B4E8-DDDC7306DA91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9440-296F-7544-B6DC-81168D3846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6BA5-EA1F-C345-8219-1C52372F4FB9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DB259-9046-8F4C-9859-B35FE6AB86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99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E8061-0EA1-0740-95ED-615EC7F417D9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8B39-890B-F24B-9600-011C6CE323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6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2236E-3243-4446-A774-76E268E265C9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2D60E-F928-7742-9898-16F0F3D340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02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97E7-92D5-7A40-833C-15827DBBE28D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1086C-6887-9542-AE2C-6563C4CBBA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56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131425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41538"/>
            <a:ext cx="10131425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text styles</a:t>
            </a:r>
          </a:p>
          <a:p>
            <a:pPr lvl="1"/>
            <a:r>
              <a:rPr lang="en-GB" altLang="x-none"/>
              <a:t>Second level</a:t>
            </a:r>
          </a:p>
          <a:p>
            <a:pPr lvl="2"/>
            <a:r>
              <a:rPr lang="en-GB" altLang="x-none"/>
              <a:t>Third level</a:t>
            </a:r>
          </a:p>
          <a:p>
            <a:pPr lvl="3"/>
            <a:r>
              <a:rPr lang="en-GB" altLang="x-none"/>
              <a:t>Fourth level</a:t>
            </a:r>
          </a:p>
          <a:p>
            <a:pPr lvl="4"/>
            <a:r>
              <a:rPr lang="en-GB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963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BD85AD8-C788-9F4A-BFA8-5299A520FD2D}" type="datetimeFigureOut">
              <a:rPr lang="en-GB"/>
              <a:pPr>
                <a:defRPr/>
              </a:pPr>
              <a:t>08/01/2022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96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363" y="5870575"/>
            <a:ext cx="5508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4F144B0-3AC3-6C4E-AEB1-16C17BE0A2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86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  <p:sldLayoutId id="2147484500" r:id="rId15"/>
    <p:sldLayoutId id="2147484501" r:id="rId16"/>
    <p:sldLayoutId id="2147484502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bc.co.uk/programmes/p0115g6d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bbc.co.uk/programmes/p01157j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bbc.co.uk/programmes/p0113tgj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37" t="7767" r="5868" b="5860"/>
          <a:stretch/>
        </p:blipFill>
        <p:spPr>
          <a:xfrm>
            <a:off x="777026" y="559558"/>
            <a:ext cx="10682767" cy="58685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3282" y="791868"/>
            <a:ext cx="101502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LO: What was life like for working Victorian children?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7287" y="2756877"/>
            <a:ext cx="59724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Objectives</a:t>
            </a:r>
            <a:br>
              <a:rPr lang="en-GB" sz="36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</a:br>
            <a:endParaRPr lang="en-GB" sz="1600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  <a:defRPr/>
            </a:pPr>
            <a:r>
              <a:rPr lang="en-GB" sz="28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To find out what sort of jobs were taken by Victorian children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  <a:defRPr/>
            </a:pPr>
            <a:endParaRPr lang="en-GB" sz="2400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  <a:defRPr/>
            </a:pPr>
            <a:r>
              <a:rPr lang="en-GB" sz="28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To explore what life was like for Victorian working children</a:t>
            </a:r>
            <a:endParaRPr lang="en-GB" sz="2400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7627" y="549275"/>
            <a:ext cx="10542588" cy="5767388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54165" y="572767"/>
            <a:ext cx="690531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Paper Chain Children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Your task is to make a paper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chain of three Victorian working </a:t>
            </a:r>
            <a:br>
              <a:rPr lang="en-GB" sz="24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</a:br>
            <a:r>
              <a:rPr lang="en-GB" sz="24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children.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9831" y1="90104" x2="89831" y2="90104"/>
                        <a14:foregroundMark x1="16815" y1="19904" x2="16815" y2="19904"/>
                        <a14:foregroundMark x1="38566" y1="59340" x2="38566" y2="59340"/>
                        <a14:foregroundMark x1="85913" y1="16679" x2="85913" y2="16679"/>
                        <a14:foregroundMark x1="20114" y1="86509" x2="20114" y2="86509"/>
                        <a14:foregroundMark x1="88938" y1="10267" x2="88938" y2="10267"/>
                        <a14:foregroundMark x1="76538" y1="12194" x2="76538" y2="12194"/>
                        <a14:foregroundMark x1="74132" y1="3225" x2="74132" y2="3225"/>
                        <a14:foregroundMark x1="76935" y1="5041" x2="76935" y2="5041"/>
                        <a14:foregroundMark x1="9623" y1="10378" x2="9623" y2="10378"/>
                        <a14:foregroundMark x1="12426" y1="7302" x2="12426" y2="7302"/>
                        <a14:foregroundMark x1="5779" y1="18681" x2="5779" y2="18681"/>
                        <a14:backgroundMark x1="5531" y1="76130" x2="5531" y2="76130"/>
                        <a14:backgroundMark x1="68353" y1="23017" x2="68353" y2="23017"/>
                        <a14:backgroundMark x1="63467" y1="14344" x2="63467" y2="14344"/>
                        <a14:backgroundMark x1="53993" y1="1742" x2="53993" y2="1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600">
            <a:off x="6173152" y="1649457"/>
            <a:ext cx="5143651" cy="31550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4" name="Group 3"/>
          <p:cNvGrpSpPr/>
          <p:nvPr/>
        </p:nvGrpSpPr>
        <p:grpSpPr>
          <a:xfrm>
            <a:off x="4576625" y="5029200"/>
            <a:ext cx="3835855" cy="1155094"/>
            <a:chOff x="3090725" y="4213343"/>
            <a:chExt cx="4738796" cy="18795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315501">
              <a:off x="3185846" y="4258621"/>
              <a:ext cx="791277" cy="1805248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257697">
              <a:off x="3090725" y="4213343"/>
              <a:ext cx="840960" cy="186664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13906">
              <a:off x="3954012" y="5267326"/>
              <a:ext cx="653328" cy="825528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5198184" y="4321307"/>
              <a:ext cx="2631337" cy="1693562"/>
              <a:chOff x="5952564" y="4572766"/>
              <a:chExt cx="2631337" cy="1693562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952564" y="4572766"/>
                <a:ext cx="2245848" cy="1693562"/>
                <a:chOff x="5952564" y="4572766"/>
                <a:chExt cx="2245848" cy="1693562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72" r="20271"/>
                <a:stretch/>
              </p:blipFill>
              <p:spPr>
                <a:xfrm>
                  <a:off x="5952564" y="4607857"/>
                  <a:ext cx="753037" cy="1658471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72" r="20271"/>
                <a:stretch/>
              </p:blipFill>
              <p:spPr>
                <a:xfrm>
                  <a:off x="6705964" y="4572766"/>
                  <a:ext cx="753037" cy="1686955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72" r="20271"/>
                <a:stretch/>
              </p:blipFill>
              <p:spPr>
                <a:xfrm>
                  <a:off x="7445375" y="4583017"/>
                  <a:ext cx="753037" cy="1678083"/>
                </a:xfrm>
                <a:prstGeom prst="rect">
                  <a:avLst/>
                </a:prstGeom>
              </p:spPr>
            </p:pic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5952565" y="5238750"/>
                  <a:ext cx="3735" cy="26184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8189010" y="5199786"/>
                  <a:ext cx="3735" cy="26184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8197228" y="6091774"/>
                  <a:ext cx="622" cy="14392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5957304" y="6123178"/>
                  <a:ext cx="2171" cy="10934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3748810">
                <a:off x="7513594" y="4725041"/>
                <a:ext cx="957546" cy="1183068"/>
              </a:xfrm>
              <a:prstGeom prst="rect">
                <a:avLst/>
              </a:prstGeom>
            </p:spPr>
          </p:pic>
        </p:grpSp>
      </p:grpSp>
      <p:sp>
        <p:nvSpPr>
          <p:cNvPr id="3" name="Rectangle 2"/>
          <p:cNvSpPr/>
          <p:nvPr/>
        </p:nvSpPr>
        <p:spPr>
          <a:xfrm>
            <a:off x="1153809" y="2529486"/>
            <a:ext cx="48158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Each child in your chain will</a:t>
            </a:r>
            <a:br>
              <a:rPr lang="en-GB" sz="20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</a:br>
            <a:r>
              <a:rPr lang="en-GB" sz="20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represent a different child worker from Victorian times. On each one, write a few sentences about what their work is like. </a:t>
            </a:r>
            <a:b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</a:br>
            <a:endParaRPr lang="en-GB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9680" y="424883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</a:br>
            <a: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Then you can decorate their faces and clothes.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/>
          <a:srcRect r="-2828" b="7052"/>
          <a:stretch/>
        </p:blipFill>
        <p:spPr>
          <a:xfrm rot="21315501">
            <a:off x="2673163" y="5052786"/>
            <a:ext cx="721866" cy="10964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r="-2828" b="7052"/>
          <a:stretch/>
        </p:blipFill>
        <p:spPr>
          <a:xfrm rot="21424453">
            <a:off x="2756424" y="5029200"/>
            <a:ext cx="721866" cy="10964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r="-2828" b="7052"/>
          <a:stretch/>
        </p:blipFill>
        <p:spPr>
          <a:xfrm rot="21424453">
            <a:off x="2820512" y="5035497"/>
            <a:ext cx="659920" cy="109643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2340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B3CA5-4999-4A5B-B83A-C5ADF5FD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Look at these pictures</a:t>
            </a:r>
            <a:br>
              <a:rPr lang="en-GB" dirty="0"/>
            </a:br>
            <a:r>
              <a:rPr lang="en-GB" dirty="0"/>
              <a:t>What do you think the children are doing? What might they be feeling?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E0AA1C-2D8C-474E-A034-82799BC3D7F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2525713"/>
            <a:ext cx="5100851" cy="3370120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CF21D-2984-4970-9624-EBD10C7F28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5713"/>
            <a:ext cx="5231642" cy="3370120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5366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2700"/>
            <a:ext cx="12115800" cy="6832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85735" y="652152"/>
            <a:ext cx="101037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Children At Work</a:t>
            </a:r>
            <a:endParaRPr lang="en-GB" sz="105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0658" y="1330325"/>
            <a:ext cx="9753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The pictures we just saw are </a:t>
            </a:r>
            <a:r>
              <a:rPr lang="en-US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images of children working </a:t>
            </a:r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during the Victorian period. When Victoria came to reign in 1837, not all children went to school like children today do. </a:t>
            </a:r>
            <a:r>
              <a:rPr lang="en-US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School was only for children from wealthy families</a:t>
            </a:r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 who could afford it.</a:t>
            </a:r>
          </a:p>
          <a:p>
            <a:endParaRPr lang="en-US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endParaRPr lang="en-US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1430" y="2237904"/>
            <a:ext cx="43637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endParaRPr lang="en-US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For poor families, life could be very hard. </a:t>
            </a:r>
            <a:r>
              <a:rPr lang="en-US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Children had no choice but to go to work </a:t>
            </a:r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to help earn money for their families </a:t>
            </a:r>
            <a:r>
              <a:rPr lang="mr-IN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–</a:t>
            </a:r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 even sometimes children as young as four! </a:t>
            </a:r>
          </a:p>
          <a:p>
            <a:endParaRPr lang="en-US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Work for children was mostly unpleasant, </a:t>
            </a:r>
            <a:r>
              <a:rPr lang="en-US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usually involving difficult and dirty jobs </a:t>
            </a:r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like going into </a:t>
            </a:r>
            <a:r>
              <a:rPr lang="en-US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coal mines</a:t>
            </a:r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, working in </a:t>
            </a:r>
            <a:r>
              <a:rPr lang="en-US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factories</a:t>
            </a:r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 or </a:t>
            </a:r>
            <a:r>
              <a:rPr lang="en-US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sweeping chimneys</a:t>
            </a:r>
            <a:r>
              <a:rPr lang="en-US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36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0A90-55FD-477C-B366-6605C2D1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10887501" cy="1455738"/>
          </a:xfrm>
        </p:spPr>
        <p:txBody>
          <a:bodyPr/>
          <a:lstStyle/>
          <a:p>
            <a:pPr algn="ctr"/>
            <a:r>
              <a:rPr lang="en-GB" dirty="0"/>
              <a:t>Let’s look at what it was like for a child working in a coal mine</a:t>
            </a:r>
          </a:p>
        </p:txBody>
      </p:sp>
      <p:pic>
        <p:nvPicPr>
          <p:cNvPr id="4" name="Content Placeholder 3">
            <a:hlinkClick r:id="rId2" tooltip="https://www.bbc.co.uk/programmes/p0115g6d"/>
            <a:extLst>
              <a:ext uri="{FF2B5EF4-FFF2-40B4-BE49-F238E27FC236}">
                <a16:creationId xmlns:a16="http://schemas.microsoft.com/office/drawing/2014/main" id="{E12C8D76-2EDD-4713-8524-50096102D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8919" y="2065338"/>
            <a:ext cx="4554162" cy="2574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B70F21-BE2B-47AD-9B61-5D261A8517A3}"/>
              </a:ext>
            </a:extLst>
          </p:cNvPr>
          <p:cNvSpPr txBox="1"/>
          <p:nvPr/>
        </p:nvSpPr>
        <p:spPr>
          <a:xfrm>
            <a:off x="685800" y="5036024"/>
            <a:ext cx="10887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 your book write down 4 words that describe what this kind of work might have been like.</a:t>
            </a:r>
          </a:p>
        </p:txBody>
      </p:sp>
    </p:spTree>
    <p:extLst>
      <p:ext uri="{BB962C8B-B14F-4D97-AF65-F5344CB8AC3E}">
        <p14:creationId xmlns:p14="http://schemas.microsoft.com/office/powerpoint/2010/main" val="221763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0A90-55FD-477C-B366-6605C2D1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10887501" cy="1455738"/>
          </a:xfrm>
        </p:spPr>
        <p:txBody>
          <a:bodyPr/>
          <a:lstStyle/>
          <a:p>
            <a:pPr algn="ctr"/>
            <a:r>
              <a:rPr lang="en-GB" dirty="0"/>
              <a:t>Let’s look at what it was like for a child working in the mills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70F21-BE2B-47AD-9B61-5D261A8517A3}"/>
              </a:ext>
            </a:extLst>
          </p:cNvPr>
          <p:cNvSpPr txBox="1"/>
          <p:nvPr/>
        </p:nvSpPr>
        <p:spPr>
          <a:xfrm>
            <a:off x="685800" y="5036024"/>
            <a:ext cx="10887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 your book write down 4 words that describe what this kind of work might have been like.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56CF2C8-1DA0-4DA7-849D-7F6E0A3A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913" y="2043066"/>
            <a:ext cx="4888173" cy="274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44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0A90-55FD-477C-B366-6605C2D1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10887501" cy="1455738"/>
          </a:xfrm>
        </p:spPr>
        <p:txBody>
          <a:bodyPr/>
          <a:lstStyle/>
          <a:p>
            <a:pPr algn="ctr"/>
            <a:r>
              <a:rPr lang="en-GB" dirty="0"/>
              <a:t>Let’s look at what it was like for a child working in the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70F21-BE2B-47AD-9B61-5D261A8517A3}"/>
              </a:ext>
            </a:extLst>
          </p:cNvPr>
          <p:cNvSpPr txBox="1"/>
          <p:nvPr/>
        </p:nvSpPr>
        <p:spPr>
          <a:xfrm>
            <a:off x="685800" y="5036024"/>
            <a:ext cx="10887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 your book write down 4 words that describe what this kind of work might have been like.</a:t>
            </a:r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8E9E6AA9-045B-4A7F-B393-79DC5ED26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3218" y="1964117"/>
            <a:ext cx="4812664" cy="2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52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12141200" cy="6858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85735" y="652152"/>
            <a:ext cx="101037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A World of Work</a:t>
            </a:r>
            <a:endParaRPr lang="en-GB" sz="105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35140" y="937260"/>
            <a:ext cx="4297680" cy="3268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029593" y="1224017"/>
            <a:ext cx="573105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There were all sorts of jobs for children in Victorian times, and they usually tended to be the </a:t>
            </a:r>
            <a:r>
              <a:rPr lang="en-US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most unpleasant jobs that adults did not want to do</a:t>
            </a:r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It was seen as </a:t>
            </a:r>
            <a:r>
              <a:rPr lang="en-US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normal for children to work </a:t>
            </a:r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and many employers did not feel guilty about giving children the worst jobs. Children had no choice in the matter and for many, it was </a:t>
            </a:r>
            <a:r>
              <a:rPr lang="en-US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 way of helping their family to survive</a:t>
            </a:r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There was very little protection for children in terms of how they were treated at work. </a:t>
            </a:r>
            <a:r>
              <a:rPr lang="en-US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Conditions were poor and often dangerou</a:t>
            </a:r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s, with children sometimes expected to work </a:t>
            </a:r>
            <a:r>
              <a:rPr lang="en-US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12 hour shifts with no holidays.</a:t>
            </a:r>
          </a:p>
          <a:p>
            <a:endParaRPr lang="en-US" sz="20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20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49440" y="1454289"/>
            <a:ext cx="4069080" cy="3785652"/>
          </a:xfrm>
          <a:prstGeom prst="rect">
            <a:avLst/>
          </a:prstGeom>
          <a:ln>
            <a:noFill/>
          </a:ln>
        </p:spPr>
        <p:txBody>
          <a:bodyPr wrap="square" numCol="2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Factory worker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Coal miner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Chimney sweep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Street seller</a:t>
            </a:r>
          </a:p>
          <a:p>
            <a:pPr marL="342900" indent="-342900">
              <a:buFont typeface="Arial" charset="0"/>
              <a:buChar char="•"/>
            </a:pPr>
            <a:endParaRPr lang="en-US" sz="20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Housemaid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Rat catcher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Bird </a:t>
            </a:r>
            <a:r>
              <a:rPr lang="en-US" sz="2000" b="1" dirty="0" err="1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scarer</a:t>
            </a:r>
            <a:endParaRPr lang="en-US" sz="20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Farm worker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40880" y="1028700"/>
            <a:ext cx="40174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u="sng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Jobs for Victorian Children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49656" y="3622548"/>
            <a:ext cx="5154664" cy="181813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990574" y="3971070"/>
            <a:ext cx="4310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Which job would you like best?</a:t>
            </a:r>
            <a:br>
              <a:rPr lang="en-US" sz="2400" b="1" dirty="0">
                <a:solidFill>
                  <a:srgbClr val="002060"/>
                </a:solidFill>
              </a:rPr>
            </a:br>
            <a:endParaRPr lang="en-US" sz="5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Which one would you least like?</a:t>
            </a:r>
          </a:p>
        </p:txBody>
      </p:sp>
    </p:spTree>
    <p:extLst>
      <p:ext uri="{BB962C8B-B14F-4D97-AF65-F5344CB8AC3E}">
        <p14:creationId xmlns:p14="http://schemas.microsoft.com/office/powerpoint/2010/main" val="97886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98"/>
            <a:ext cx="12192000" cy="681280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09255" y="887530"/>
            <a:ext cx="980070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Spot Check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Answer these questions in your books: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32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Why did lots of children have to work in Victorian times?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32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Which type of children did not go to work?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32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What sort of jobs did children do?</a:t>
            </a:r>
            <a:endParaRPr lang="en-GB" sz="2800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61785">
            <a:off x="7365662" y="734733"/>
            <a:ext cx="1798800" cy="16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5025" y="639763"/>
            <a:ext cx="10544175" cy="5767387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7652" name="TextBox 11"/>
          <p:cNvSpPr txBox="1">
            <a:spLocks noChangeArrowheads="1"/>
          </p:cNvSpPr>
          <p:nvPr/>
        </p:nvSpPr>
        <p:spPr bwMode="auto">
          <a:xfrm>
            <a:off x="341313" y="107950"/>
            <a:ext cx="300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2000">
                <a:latin typeface="Chelsea Market" charset="0"/>
                <a:ea typeface="Chelsea Market" charset="0"/>
                <a:cs typeface="Chelsea Market" charset="0"/>
              </a:rPr>
              <a:t>Plenary</a:t>
            </a:r>
            <a:endParaRPr lang="en-GB" altLang="x-none" sz="2000" b="1">
              <a:latin typeface="Chelsea Market" charset="0"/>
              <a:ea typeface="Chelsea Market" charset="0"/>
              <a:cs typeface="Chelsea Marke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0500" y="890588"/>
            <a:ext cx="9817100" cy="335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02060"/>
                </a:solidFill>
                <a:latin typeface="Chelsea Market" charset="0"/>
                <a:ea typeface="Chelsea Market" charset="0"/>
                <a:cs typeface="Chelsea Market" charset="0"/>
              </a:rPr>
              <a:t>Hot-seat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7030A0"/>
                </a:solidFill>
                <a:latin typeface="Chelsea Market" charset="0"/>
                <a:ea typeface="Chelsea Market" charset="0"/>
                <a:cs typeface="Chelsea Market" charset="0"/>
              </a:rPr>
              <a:t>We need a volunteer to be in the hot-seat and to pretend to be a working child from Victorian times.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7030A0"/>
              </a:solidFill>
              <a:latin typeface="Chelsea Market" charset="0"/>
              <a:ea typeface="Chelsea Market" charset="0"/>
              <a:cs typeface="Chelsea Market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7030A0"/>
                </a:solidFill>
                <a:latin typeface="Chelsea Market" charset="0"/>
                <a:ea typeface="Chelsea Market" charset="0"/>
                <a:cs typeface="Chelsea Market" charset="0"/>
              </a:rPr>
              <a:t>The rest of the class will ask the child worker questions about who they are, what they do for work and what it is like there.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  <a:defRPr/>
            </a:pPr>
            <a:endParaRPr lang="en-GB" sz="2400" dirty="0">
              <a:solidFill>
                <a:srgbClr val="7030A0"/>
              </a:solidFill>
              <a:latin typeface="Chelsea Market" charset="0"/>
              <a:ea typeface="Chelsea Market" charset="0"/>
              <a:cs typeface="Chelsea Market" charset="0"/>
            </a:endParaRPr>
          </a:p>
        </p:txBody>
      </p:sp>
      <p:pic>
        <p:nvPicPr>
          <p:cNvPr id="276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3878263"/>
            <a:ext cx="152876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9462">
            <a:off x="3783013" y="4837113"/>
            <a:ext cx="752475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4293">
            <a:off x="7702550" y="4860925"/>
            <a:ext cx="75247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9462">
            <a:off x="9148763" y="4414838"/>
            <a:ext cx="752475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17">
            <a:off x="2644775" y="4276725"/>
            <a:ext cx="69215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9540">
            <a:off x="10360025" y="5141913"/>
            <a:ext cx="51593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9462">
            <a:off x="1570038" y="5099050"/>
            <a:ext cx="566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 rot="10800000">
            <a:off x="-41086" y="3325933"/>
            <a:ext cx="777027" cy="507496"/>
          </a:xfrm>
          <a:prstGeom prst="rect">
            <a:avLst/>
          </a:prstGeom>
        </p:spPr>
      </p:pic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9838076" y="6396335"/>
            <a:ext cx="521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Victorians Lesson 6</a:t>
            </a:r>
          </a:p>
          <a:p>
            <a:pPr eaLnBrk="1" hangingPunct="1"/>
            <a:r>
              <a:rPr lang="en-GB" altLang="x-none" sz="1200">
                <a:latin typeface="Verdana Regular" charset="0"/>
                <a:ea typeface="Verdana Regular" charset="0"/>
                <a:cs typeface="Verdana Regular" charset="0"/>
              </a:rPr>
              <a:t>Life for Working Children</a:t>
            </a:r>
            <a:endParaRPr lang="en-GB" altLang="x-none" sz="12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026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KS2History" id="{3892EDC8-179A-EF49-B1A5-D60A027D895B}" vid="{A5C56166-7617-F940-AE43-2790B74B9B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6192</TotalTime>
  <Words>573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Chelsea Market</vt:lpstr>
      <vt:lpstr>Symbol</vt:lpstr>
      <vt:lpstr>Verdana</vt:lpstr>
      <vt:lpstr>Verdana Regular</vt:lpstr>
      <vt:lpstr>Celestial</vt:lpstr>
      <vt:lpstr>PowerPoint Presentation</vt:lpstr>
      <vt:lpstr>Look at these pictures What do you think the children are doing? What might they be feeling?</vt:lpstr>
      <vt:lpstr>PowerPoint Presentation</vt:lpstr>
      <vt:lpstr>Let’s look at what it was like for a child working in a coal mine</vt:lpstr>
      <vt:lpstr>Let’s look at what it was like for a child working in the mills</vt:lpstr>
      <vt:lpstr>Let’s look at what it was like for a child working in the fields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KS2 History</dc:creator>
  <cp:lastModifiedBy>Margaret Mckenna</cp:lastModifiedBy>
  <cp:revision>161</cp:revision>
  <dcterms:created xsi:type="dcterms:W3CDTF">2018-09-10T11:15:54Z</dcterms:created>
  <dcterms:modified xsi:type="dcterms:W3CDTF">2022-01-09T13:18:54Z</dcterms:modified>
</cp:coreProperties>
</file>