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1" r:id="rId3"/>
    <p:sldId id="273" r:id="rId4"/>
    <p:sldId id="297" r:id="rId5"/>
    <p:sldId id="308" r:id="rId6"/>
    <p:sldId id="298" r:id="rId7"/>
    <p:sldId id="299" r:id="rId8"/>
    <p:sldId id="303" r:id="rId9"/>
    <p:sldId id="301" r:id="rId10"/>
    <p:sldId id="300" r:id="rId11"/>
    <p:sldId id="302" r:id="rId12"/>
    <p:sldId id="306" r:id="rId13"/>
    <p:sldId id="304" r:id="rId14"/>
    <p:sldId id="305" r:id="rId15"/>
    <p:sldId id="310" r:id="rId16"/>
    <p:sldId id="311" r:id="rId17"/>
    <p:sldId id="312"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7C21-0469-4C40-BD55-BA5A076700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4FE911-68DF-4F0B-8403-4A1595D2C4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E7EAF5-CEBA-412A-8C76-AA748C345B8B}"/>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5" name="Footer Placeholder 4">
            <a:extLst>
              <a:ext uri="{FF2B5EF4-FFF2-40B4-BE49-F238E27FC236}">
                <a16:creationId xmlns:a16="http://schemas.microsoft.com/office/drawing/2014/main" id="{828539DA-03C2-465A-ADAA-AEC4CE2DCD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C5D91-EAEB-4527-ABE8-8239D3B38423}"/>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26092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356A-22B3-4868-8530-204716719F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97F31E-BB9E-41E6-A9C0-00D2DC2960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F84B56-CB7E-4C5E-BD1F-172316988EBC}"/>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5" name="Footer Placeholder 4">
            <a:extLst>
              <a:ext uri="{FF2B5EF4-FFF2-40B4-BE49-F238E27FC236}">
                <a16:creationId xmlns:a16="http://schemas.microsoft.com/office/drawing/2014/main" id="{B44FC509-D754-4505-9533-71AB35357D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A8415D-2D63-463C-9864-412743D9B835}"/>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399406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31CD5C-5CF4-431C-A2A9-FE5131F59F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F79FD7-C8E0-487B-A6B3-2322A1E91C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4276B-9916-449C-99F3-28FC09074B17}"/>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5" name="Footer Placeholder 4">
            <a:extLst>
              <a:ext uri="{FF2B5EF4-FFF2-40B4-BE49-F238E27FC236}">
                <a16:creationId xmlns:a16="http://schemas.microsoft.com/office/drawing/2014/main" id="{C928075A-481B-49A8-BAE5-15087D9B9C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70E59B-5D22-4DC4-8710-1CC6EE169035}"/>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8700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23CE-928B-4678-9CDF-047A5EA300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D7698-5E6C-44F5-9195-8F5121535D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E5A6D-3E6B-4518-A22F-289E7BDBD186}"/>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5" name="Footer Placeholder 4">
            <a:extLst>
              <a:ext uri="{FF2B5EF4-FFF2-40B4-BE49-F238E27FC236}">
                <a16:creationId xmlns:a16="http://schemas.microsoft.com/office/drawing/2014/main" id="{95AE1ACD-E730-4857-8ECC-DA0B971A5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F2F9D7-F045-46D5-B058-04CDA9F35893}"/>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239888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7BB4-36F0-4EAE-94DB-BE82CA5618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8CE07F-7D24-4332-86DB-99777580B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84EBAF-C30F-4A51-A8A6-E74B8B803109}"/>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5" name="Footer Placeholder 4">
            <a:extLst>
              <a:ext uri="{FF2B5EF4-FFF2-40B4-BE49-F238E27FC236}">
                <a16:creationId xmlns:a16="http://schemas.microsoft.com/office/drawing/2014/main" id="{C305A659-5FEA-497A-BBC0-49EB04108E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42A0C-39B6-4B79-A9F2-3BBF12467ADF}"/>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39603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C01D-25D5-4BDD-8CB4-12F5F8CC77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214BC-ECE4-4C55-A9FE-0ACC988946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2A6E19-62F8-441A-8190-378A378870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3E3351-9005-494A-A7A0-A9F3E0AF196E}"/>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6" name="Footer Placeholder 5">
            <a:extLst>
              <a:ext uri="{FF2B5EF4-FFF2-40B4-BE49-F238E27FC236}">
                <a16:creationId xmlns:a16="http://schemas.microsoft.com/office/drawing/2014/main" id="{C593F44A-5EAE-49C5-8D65-510FE902EC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F8D16F-862A-4B25-95F7-EE18132738B5}"/>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34422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7417-E4BA-4F15-9BB8-2FF8BDDC11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F9C031-B72D-46D9-966D-A3BE38421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44AE65-D66D-422C-A87F-6D3EC384BA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D0AD41-0ABA-40B8-9DD2-D2B20BEA0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99BAE2-3D7A-4AC8-8DCA-CAEAC1290F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A97F82-BC31-40C1-A972-E47F9E05EA8F}"/>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8" name="Footer Placeholder 7">
            <a:extLst>
              <a:ext uri="{FF2B5EF4-FFF2-40B4-BE49-F238E27FC236}">
                <a16:creationId xmlns:a16="http://schemas.microsoft.com/office/drawing/2014/main" id="{E824F14F-2497-45DE-A51D-77FB1D8342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978411-D28B-411E-A8C4-AE1DFCFABC41}"/>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197278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28EE-B58D-4B93-8F60-AFA9682C0E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1578D1-3418-4036-ABF4-4E2BA0189A09}"/>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4" name="Footer Placeholder 3">
            <a:extLst>
              <a:ext uri="{FF2B5EF4-FFF2-40B4-BE49-F238E27FC236}">
                <a16:creationId xmlns:a16="http://schemas.microsoft.com/office/drawing/2014/main" id="{2C37523F-14FD-471D-8D9C-AF4DFB8FA0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EBF828-CD0C-4057-8C76-B891BC6C8049}"/>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155698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36842-2DCD-48C4-BB6B-7B3D0F003DA6}"/>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3" name="Footer Placeholder 2">
            <a:extLst>
              <a:ext uri="{FF2B5EF4-FFF2-40B4-BE49-F238E27FC236}">
                <a16:creationId xmlns:a16="http://schemas.microsoft.com/office/drawing/2014/main" id="{698DB826-3045-4C07-B5EF-F6AB7BCD05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B0B517-8353-4604-B079-622D56F901F0}"/>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21854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C100-5FF6-442A-A17F-8F74C41E60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D54394-1D11-461C-A007-E5C82B610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62CF5F-F171-4B7E-9214-F6B092315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8438B0-8C1D-4A79-9078-DA51DB83C74E}"/>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6" name="Footer Placeholder 5">
            <a:extLst>
              <a:ext uri="{FF2B5EF4-FFF2-40B4-BE49-F238E27FC236}">
                <a16:creationId xmlns:a16="http://schemas.microsoft.com/office/drawing/2014/main" id="{519EEAAF-19A0-4F56-9345-BA971C0A4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13C99F-DB38-4B42-9699-E8FDD648C824}"/>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46598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C715-0A52-410F-951D-711BC5501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472F2B-9EE0-4148-96C8-BCD0F0E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660172-4B9C-48B3-A3E8-A7E76579B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D71888-A460-4FD7-89E4-8723264A182C}"/>
              </a:ext>
            </a:extLst>
          </p:cNvPr>
          <p:cNvSpPr>
            <a:spLocks noGrp="1"/>
          </p:cNvSpPr>
          <p:nvPr>
            <p:ph type="dt" sz="half" idx="10"/>
          </p:nvPr>
        </p:nvSpPr>
        <p:spPr/>
        <p:txBody>
          <a:bodyPr/>
          <a:lstStyle/>
          <a:p>
            <a:fld id="{5D877019-8F23-4266-96CD-72D3B7EE965F}" type="datetimeFigureOut">
              <a:rPr lang="en-GB" smtClean="0"/>
              <a:t>27/06/2021</a:t>
            </a:fld>
            <a:endParaRPr lang="en-GB"/>
          </a:p>
        </p:txBody>
      </p:sp>
      <p:sp>
        <p:nvSpPr>
          <p:cNvPr id="6" name="Footer Placeholder 5">
            <a:extLst>
              <a:ext uri="{FF2B5EF4-FFF2-40B4-BE49-F238E27FC236}">
                <a16:creationId xmlns:a16="http://schemas.microsoft.com/office/drawing/2014/main" id="{BDF19A72-F9D6-4298-A0B9-F35F6A47D8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74491D-BF1E-45F9-9D88-7702243B6233}"/>
              </a:ext>
            </a:extLst>
          </p:cNvPr>
          <p:cNvSpPr>
            <a:spLocks noGrp="1"/>
          </p:cNvSpPr>
          <p:nvPr>
            <p:ph type="sldNum" sz="quarter" idx="12"/>
          </p:nvPr>
        </p:nvSpPr>
        <p:spPr/>
        <p:txBody>
          <a:bodyPr/>
          <a:lstStyle/>
          <a:p>
            <a:fld id="{24BAB3F1-B379-4F0A-BADF-2FA79A8BC5AF}" type="slidenum">
              <a:rPr lang="en-GB" smtClean="0"/>
              <a:t>‹#›</a:t>
            </a:fld>
            <a:endParaRPr lang="en-GB"/>
          </a:p>
        </p:txBody>
      </p:sp>
    </p:spTree>
    <p:extLst>
      <p:ext uri="{BB962C8B-B14F-4D97-AF65-F5344CB8AC3E}">
        <p14:creationId xmlns:p14="http://schemas.microsoft.com/office/powerpoint/2010/main" val="214085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744E6-95F9-4439-A694-02B60BE7B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89E615-9BE1-4F9B-9E03-530274DBC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5CA48-208F-46F1-8FC5-AEACA5E50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77019-8F23-4266-96CD-72D3B7EE965F}" type="datetimeFigureOut">
              <a:rPr lang="en-GB" smtClean="0"/>
              <a:t>27/06/2021</a:t>
            </a:fld>
            <a:endParaRPr lang="en-GB"/>
          </a:p>
        </p:txBody>
      </p:sp>
      <p:sp>
        <p:nvSpPr>
          <p:cNvPr id="5" name="Footer Placeholder 4">
            <a:extLst>
              <a:ext uri="{FF2B5EF4-FFF2-40B4-BE49-F238E27FC236}">
                <a16:creationId xmlns:a16="http://schemas.microsoft.com/office/drawing/2014/main" id="{06CF122E-9E58-4674-87C1-830E70DB7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238FF-920B-4D86-B2CE-F9430DA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AB3F1-B379-4F0A-BADF-2FA79A8BC5AF}" type="slidenum">
              <a:rPr lang="en-GB" smtClean="0"/>
              <a:t>‹#›</a:t>
            </a:fld>
            <a:endParaRPr lang="en-GB"/>
          </a:p>
        </p:txBody>
      </p:sp>
    </p:spTree>
    <p:extLst>
      <p:ext uri="{BB962C8B-B14F-4D97-AF65-F5344CB8AC3E}">
        <p14:creationId xmlns:p14="http://schemas.microsoft.com/office/powerpoint/2010/main" val="16677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bc.co.uk/bitesize/topics/zv7fqp3/articles/z4w96v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285461" y="781879"/>
            <a:ext cx="9674087" cy="5433391"/>
          </a:xfrm>
        </p:spPr>
        <p:txBody>
          <a:bodyPr>
            <a:normAutofit/>
          </a:bodyPr>
          <a:lstStyle/>
          <a:p>
            <a:r>
              <a:rPr lang="en-GB" sz="6600" dirty="0">
                <a:latin typeface="My Happy Ending" pitchFamily="2" charset="0"/>
                <a:ea typeface="My Happy Ending" pitchFamily="2" charset="0"/>
              </a:rPr>
              <a:t>This week our English is all about </a:t>
            </a:r>
            <a:r>
              <a:rPr lang="en-GB" sz="6600" dirty="0" err="1">
                <a:latin typeface="My Happy Ending" pitchFamily="2" charset="0"/>
                <a:ea typeface="My Happy Ending" pitchFamily="2" charset="0"/>
              </a:rPr>
              <a:t>Oracy</a:t>
            </a:r>
            <a:r>
              <a:rPr lang="en-GB" sz="6600" dirty="0">
                <a:latin typeface="My Happy Ending" pitchFamily="2" charset="0"/>
                <a:ea typeface="My Happy Ending" pitchFamily="2" charset="0"/>
              </a:rPr>
              <a:t>. </a:t>
            </a:r>
          </a:p>
          <a:p>
            <a:r>
              <a:rPr lang="en-GB" sz="6600" dirty="0">
                <a:latin typeface="My Happy Ending" pitchFamily="2" charset="0"/>
                <a:ea typeface="My Happy Ending" pitchFamily="2" charset="0"/>
              </a:rPr>
              <a:t>Who can remember what </a:t>
            </a:r>
            <a:r>
              <a:rPr lang="en-GB" sz="6600" dirty="0" err="1">
                <a:latin typeface="My Happy Ending" pitchFamily="2" charset="0"/>
                <a:ea typeface="My Happy Ending" pitchFamily="2" charset="0"/>
              </a:rPr>
              <a:t>Oracy</a:t>
            </a:r>
            <a:r>
              <a:rPr lang="en-GB" sz="6600" dirty="0">
                <a:latin typeface="My Happy Ending" pitchFamily="2" charset="0"/>
                <a:ea typeface="My Happy Ending" pitchFamily="2" charset="0"/>
              </a:rPr>
              <a:t> is?</a:t>
            </a:r>
          </a:p>
          <a:p>
            <a:endParaRPr lang="en-GB" sz="6600" dirty="0">
              <a:latin typeface="My Happy Ending" pitchFamily="2" charset="0"/>
              <a:ea typeface="My Happy Ending" pitchFamily="2" charset="0"/>
            </a:endParaRPr>
          </a:p>
          <a:p>
            <a:endParaRPr lang="en-GB" sz="4000" dirty="0">
              <a:latin typeface="My Happy Ending" pitchFamily="2" charset="0"/>
              <a:ea typeface="My Happy Ending" pitchFamily="2" charset="0"/>
            </a:endParaRPr>
          </a:p>
          <a:p>
            <a:endParaRPr lang="en-GB" sz="4000" dirty="0">
              <a:latin typeface="My Happy Ending" pitchFamily="2" charset="0"/>
              <a:ea typeface="My Happy Ending" pitchFamily="2" charset="0"/>
            </a:endParaRPr>
          </a:p>
          <a:p>
            <a:r>
              <a:rPr lang="en-GB" sz="4000" dirty="0">
                <a:latin typeface="My Happy Ending" pitchFamily="2" charset="0"/>
                <a:ea typeface="My Happy Ending" pitchFamily="2" charset="0"/>
              </a:rPr>
              <a:t>Talk to your partner.</a:t>
            </a:r>
          </a:p>
          <a:p>
            <a:endParaRPr lang="en-GB" sz="4000" dirty="0">
              <a:latin typeface="My Happy Ending" pitchFamily="2" charset="0"/>
              <a:ea typeface="My Happy Ending" pitchFamily="2" charset="0"/>
            </a:endParaRPr>
          </a:p>
        </p:txBody>
      </p:sp>
      <p:sp>
        <p:nvSpPr>
          <p:cNvPr id="2" name="AutoShape 2" descr="How to Tell Your Partner About Your Mental Illness | HealthyPl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4757944" y="4562913"/>
            <a:ext cx="2305050" cy="1990725"/>
          </a:xfrm>
          <a:prstGeom prst="rect">
            <a:avLst/>
          </a:prstGeom>
        </p:spPr>
      </p:pic>
    </p:spTree>
    <p:extLst>
      <p:ext uri="{BB962C8B-B14F-4D97-AF65-F5344CB8AC3E}">
        <p14:creationId xmlns:p14="http://schemas.microsoft.com/office/powerpoint/2010/main" val="251947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394" y="692330"/>
            <a:ext cx="10750732" cy="5136599"/>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4400" dirty="0">
                <a:latin typeface="My Happy Ending" pitchFamily="2" charset="0"/>
                <a:ea typeface="My Happy Ending" pitchFamily="2" charset="0"/>
                <a:cs typeface="Times New Roman" panose="02020603050405020304" pitchFamily="18" charset="0"/>
              </a:rPr>
              <a:t>Why do you like it? What makes it so enjoyable?</a:t>
            </a:r>
          </a:p>
          <a:p>
            <a:pPr marL="342900" lvl="0" indent="-342900">
              <a:lnSpc>
                <a:spcPct val="107000"/>
              </a:lnSpc>
              <a:spcAft>
                <a:spcPts val="0"/>
              </a:spcAft>
              <a:buFont typeface="Symbol" panose="05050102010706020507" pitchFamily="18" charset="2"/>
              <a:buChar char=""/>
            </a:pPr>
            <a:endParaRPr lang="en-GB" sz="4400" dirty="0">
              <a:latin typeface="My Happy Ending" pitchFamily="2" charset="0"/>
              <a:ea typeface="My Happy Ending" pitchFamily="2"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4400" dirty="0">
                <a:latin typeface="My Happy Ending" pitchFamily="2" charset="0"/>
                <a:ea typeface="My Happy Ending" pitchFamily="2" charset="0"/>
                <a:cs typeface="Times New Roman" panose="02020603050405020304" pitchFamily="18" charset="0"/>
              </a:rPr>
              <a:t>Do you need any special skills to do it? Do you have to practise lots? How did you learn to do it?</a:t>
            </a:r>
          </a:p>
          <a:p>
            <a:pPr marL="342900" lvl="0" indent="-342900">
              <a:lnSpc>
                <a:spcPct val="107000"/>
              </a:lnSpc>
              <a:spcAft>
                <a:spcPts val="0"/>
              </a:spcAft>
              <a:buFont typeface="Symbol" panose="05050102010706020507" pitchFamily="18" charset="2"/>
              <a:buChar char=""/>
            </a:pPr>
            <a:endParaRPr lang="en-GB" sz="4400" dirty="0">
              <a:latin typeface="My Happy Ending" pitchFamily="2" charset="0"/>
              <a:ea typeface="My Happy Ending"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4400" dirty="0">
                <a:latin typeface="My Happy Ending" pitchFamily="2" charset="0"/>
                <a:ea typeface="My Happy Ending" pitchFamily="2" charset="0"/>
                <a:cs typeface="Times New Roman" panose="02020603050405020304" pitchFamily="18" charset="0"/>
              </a:rPr>
              <a:t>Do you think other children (or adults) would like to do it too? Why? Can you persuade them to have a go?</a:t>
            </a:r>
            <a:endParaRPr lang="en-GB" sz="4400" dirty="0">
              <a:effectLst/>
              <a:latin typeface="My Happy Ending" pitchFamily="2" charset="0"/>
              <a:ea typeface="My Happy Ending" pitchFamily="2" charset="0"/>
              <a:cs typeface="Times New Roman" panose="02020603050405020304" pitchFamily="18" charset="0"/>
            </a:endParaRPr>
          </a:p>
        </p:txBody>
      </p:sp>
    </p:spTree>
    <p:extLst>
      <p:ext uri="{BB962C8B-B14F-4D97-AF65-F5344CB8AC3E}">
        <p14:creationId xmlns:p14="http://schemas.microsoft.com/office/powerpoint/2010/main" val="287272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345474" y="712304"/>
            <a:ext cx="8895806" cy="5433391"/>
          </a:xfrm>
        </p:spPr>
        <p:txBody>
          <a:bodyPr>
            <a:noAutofit/>
          </a:bodyPr>
          <a:lstStyle/>
          <a:p>
            <a:pPr algn="l"/>
            <a:r>
              <a:rPr lang="en-GB" sz="4800" dirty="0">
                <a:latin typeface="My Happy Ending" pitchFamily="2" charset="0"/>
                <a:ea typeface="My Happy Ending" pitchFamily="2" charset="0"/>
              </a:rPr>
              <a:t>We are now going to use the ideas sheet and planning sheet to write down our ideas.</a:t>
            </a:r>
          </a:p>
          <a:p>
            <a:pPr algn="l"/>
            <a:endParaRPr lang="en-GB" sz="4800" dirty="0">
              <a:latin typeface="My Happy Ending" pitchFamily="2" charset="0"/>
              <a:ea typeface="My Happy Ending" pitchFamily="2" charset="0"/>
            </a:endParaRPr>
          </a:p>
          <a:p>
            <a:pPr algn="l"/>
            <a:r>
              <a:rPr lang="en-GB" sz="4800" dirty="0">
                <a:latin typeface="My Happy Ending" pitchFamily="2" charset="0"/>
                <a:ea typeface="My Happy Ending" pitchFamily="2" charset="0"/>
              </a:rPr>
              <a:t>Your speech should last about 2 minutes.</a:t>
            </a:r>
          </a:p>
        </p:txBody>
      </p:sp>
    </p:spTree>
    <p:extLst>
      <p:ext uri="{BB962C8B-B14F-4D97-AF65-F5344CB8AC3E}">
        <p14:creationId xmlns:p14="http://schemas.microsoft.com/office/powerpoint/2010/main" val="145787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345474" y="712304"/>
            <a:ext cx="8895806" cy="5433391"/>
          </a:xfrm>
        </p:spPr>
        <p:txBody>
          <a:bodyPr>
            <a:noAutofit/>
          </a:bodyPr>
          <a:lstStyle/>
          <a:p>
            <a:pPr algn="l"/>
            <a:r>
              <a:rPr lang="en-GB" sz="4000" b="1" u="sng" dirty="0">
                <a:latin typeface="My Happy Ending" pitchFamily="2" charset="0"/>
                <a:ea typeface="My Happy Ending" pitchFamily="2" charset="0"/>
              </a:rPr>
              <a:t>TOP TIPS! These are the things the judges are going to be looking for:  </a:t>
            </a:r>
          </a:p>
          <a:p>
            <a:pPr algn="l"/>
            <a:endParaRPr lang="en-GB" sz="4000" dirty="0">
              <a:latin typeface="My Happy Ending" pitchFamily="2" charset="0"/>
              <a:ea typeface="My Happy Ending" pitchFamily="2" charset="0"/>
            </a:endParaRPr>
          </a:p>
          <a:p>
            <a:pPr marL="457200" lvl="0" indent="-457200" algn="l">
              <a:buFont typeface="Arial" panose="020B0604020202020204" pitchFamily="34" charset="0"/>
              <a:buChar char="•"/>
            </a:pPr>
            <a:r>
              <a:rPr lang="en-GB" sz="4000" dirty="0">
                <a:solidFill>
                  <a:srgbClr val="FF0000"/>
                </a:solidFill>
                <a:latin typeface="My Happy Ending" pitchFamily="2" charset="0"/>
                <a:ea typeface="My Happy Ending" pitchFamily="2" charset="0"/>
              </a:rPr>
              <a:t>Think about who your audience is. Can you make it interesting to </a:t>
            </a:r>
            <a:r>
              <a:rPr lang="en-GB" sz="4000">
                <a:solidFill>
                  <a:srgbClr val="FF0000"/>
                </a:solidFill>
                <a:latin typeface="My Happy Ending" pitchFamily="2" charset="0"/>
                <a:ea typeface="My Happy Ending" pitchFamily="2" charset="0"/>
              </a:rPr>
              <a:t>them?</a:t>
            </a:r>
          </a:p>
          <a:p>
            <a:pPr marL="457200" lvl="0" indent="-457200" algn="l">
              <a:buFont typeface="Arial" panose="020B0604020202020204" pitchFamily="34" charset="0"/>
              <a:buChar char="•"/>
            </a:pPr>
            <a:endParaRPr lang="en-GB" sz="4000" dirty="0">
              <a:solidFill>
                <a:srgbClr val="FF0000"/>
              </a:solidFill>
              <a:latin typeface="My Happy Ending" pitchFamily="2" charset="0"/>
              <a:ea typeface="My Happy Ending" pitchFamily="2" charset="0"/>
            </a:endParaRPr>
          </a:p>
          <a:p>
            <a:pPr marL="457200" lvl="0" indent="-457200" algn="l">
              <a:buFont typeface="Arial" panose="020B0604020202020204" pitchFamily="34" charset="0"/>
              <a:buChar char="•"/>
            </a:pPr>
            <a:r>
              <a:rPr lang="en-GB" sz="4000" dirty="0">
                <a:solidFill>
                  <a:srgbClr val="FF0000"/>
                </a:solidFill>
                <a:latin typeface="My Happy Ending" pitchFamily="2" charset="0"/>
                <a:ea typeface="My Happy Ending" pitchFamily="2" charset="0"/>
              </a:rPr>
              <a:t>Use interesting or technical vocabulary.</a:t>
            </a:r>
          </a:p>
          <a:p>
            <a:pPr algn="l"/>
            <a:endParaRPr lang="en-GB" sz="4800" dirty="0">
              <a:latin typeface="My Happy Ending" pitchFamily="2" charset="0"/>
              <a:ea typeface="My Happy Ending" pitchFamily="2" charset="0"/>
            </a:endParaRPr>
          </a:p>
        </p:txBody>
      </p:sp>
    </p:spTree>
    <p:extLst>
      <p:ext uri="{BB962C8B-B14F-4D97-AF65-F5344CB8AC3E}">
        <p14:creationId xmlns:p14="http://schemas.microsoft.com/office/powerpoint/2010/main" val="314126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600891" y="327330"/>
            <a:ext cx="8895806" cy="5433391"/>
          </a:xfrm>
        </p:spPr>
        <p:txBody>
          <a:bodyPr>
            <a:noAutofit/>
          </a:bodyPr>
          <a:lstStyle/>
          <a:p>
            <a:pPr algn="l"/>
            <a:r>
              <a:rPr lang="en-GB" sz="4800" dirty="0">
                <a:latin typeface="My Happy Ending" pitchFamily="2" charset="0"/>
                <a:ea typeface="My Happy Ending" pitchFamily="2" charset="0"/>
              </a:rPr>
              <a:t>First let’s start with your ideas…</a:t>
            </a:r>
          </a:p>
        </p:txBody>
      </p:sp>
      <p:pic>
        <p:nvPicPr>
          <p:cNvPr id="2" name="Picture 1"/>
          <p:cNvPicPr>
            <a:picLocks noChangeAspect="1"/>
          </p:cNvPicPr>
          <p:nvPr/>
        </p:nvPicPr>
        <p:blipFill>
          <a:blip r:embed="rId2"/>
          <a:stretch>
            <a:fillRect/>
          </a:stretch>
        </p:blipFill>
        <p:spPr>
          <a:xfrm>
            <a:off x="1786483" y="998531"/>
            <a:ext cx="8193540" cy="5486840"/>
          </a:xfrm>
          <a:prstGeom prst="rect">
            <a:avLst/>
          </a:prstGeom>
        </p:spPr>
      </p:pic>
    </p:spTree>
    <p:extLst>
      <p:ext uri="{BB962C8B-B14F-4D97-AF65-F5344CB8AC3E}">
        <p14:creationId xmlns:p14="http://schemas.microsoft.com/office/powerpoint/2010/main" val="151312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600891" y="327330"/>
            <a:ext cx="10821360" cy="5433391"/>
          </a:xfrm>
        </p:spPr>
        <p:txBody>
          <a:bodyPr>
            <a:noAutofit/>
          </a:bodyPr>
          <a:lstStyle/>
          <a:p>
            <a:pPr algn="l"/>
            <a:r>
              <a:rPr lang="en-GB" sz="4800" dirty="0">
                <a:latin typeface="My Happy Ending" pitchFamily="2" charset="0"/>
                <a:ea typeface="My Happy Ending" pitchFamily="2" charset="0"/>
              </a:rPr>
              <a:t>And now for your plan. We will spend about 15 minutes planning and then we will move onto writing our speech. We will have the rest of this lesson, and part of tomorrows to get our speech ready.</a:t>
            </a:r>
          </a:p>
        </p:txBody>
      </p:sp>
      <p:pic>
        <p:nvPicPr>
          <p:cNvPr id="4" name="Picture 3"/>
          <p:cNvPicPr>
            <a:picLocks noChangeAspect="1"/>
          </p:cNvPicPr>
          <p:nvPr/>
        </p:nvPicPr>
        <p:blipFill>
          <a:blip r:embed="rId2"/>
          <a:stretch>
            <a:fillRect/>
          </a:stretch>
        </p:blipFill>
        <p:spPr>
          <a:xfrm>
            <a:off x="3034091" y="2572719"/>
            <a:ext cx="6253567" cy="4169044"/>
          </a:xfrm>
          <a:prstGeom prst="rect">
            <a:avLst/>
          </a:prstGeom>
        </p:spPr>
      </p:pic>
    </p:spTree>
    <p:extLst>
      <p:ext uri="{BB962C8B-B14F-4D97-AF65-F5344CB8AC3E}">
        <p14:creationId xmlns:p14="http://schemas.microsoft.com/office/powerpoint/2010/main" val="38692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345474" y="712304"/>
            <a:ext cx="8895806" cy="5433391"/>
          </a:xfrm>
        </p:spPr>
        <p:txBody>
          <a:bodyPr>
            <a:noAutofit/>
          </a:bodyPr>
          <a:lstStyle/>
          <a:p>
            <a:pPr algn="l"/>
            <a:r>
              <a:rPr lang="en-GB" sz="4000" b="1" u="sng" dirty="0">
                <a:latin typeface="My Happy Ending" pitchFamily="2" charset="0"/>
                <a:ea typeface="My Happy Ending" pitchFamily="2" charset="0"/>
              </a:rPr>
              <a:t>TOP TIPS! These are the things the judges are going to be looking for:  </a:t>
            </a:r>
          </a:p>
          <a:p>
            <a:pPr marL="571500" indent="-571500" algn="l">
              <a:buFont typeface="Arial" panose="020B0604020202020204" pitchFamily="34" charset="0"/>
              <a:buChar char="•"/>
            </a:pPr>
            <a:endParaRPr lang="en-GB" sz="4000" b="1" u="sng" dirty="0">
              <a:solidFill>
                <a:srgbClr val="FF0000"/>
              </a:solidFill>
              <a:latin typeface="My Happy Ending" pitchFamily="2" charset="0"/>
              <a:ea typeface="My Happy Ending" pitchFamily="2" charset="0"/>
            </a:endParaRPr>
          </a:p>
          <a:p>
            <a:pPr marL="571500" indent="-571500" algn="l">
              <a:buFont typeface="Arial" panose="020B0604020202020204" pitchFamily="34" charset="0"/>
              <a:buChar char="•"/>
            </a:pPr>
            <a:r>
              <a:rPr lang="en-GB" sz="4000" dirty="0">
                <a:solidFill>
                  <a:srgbClr val="FF0000"/>
                </a:solidFill>
                <a:latin typeface="My Happy Ending" pitchFamily="2" charset="0"/>
                <a:ea typeface="My Happy Ending" pitchFamily="2" charset="0"/>
              </a:rPr>
              <a:t>Think about who your audience is. Can you make it interesting to them?</a:t>
            </a:r>
          </a:p>
          <a:p>
            <a:pPr marL="457200" lvl="0" indent="-457200" algn="l">
              <a:buFont typeface="Arial" panose="020B0604020202020204" pitchFamily="34" charset="0"/>
              <a:buChar char="•"/>
            </a:pPr>
            <a:endParaRPr lang="en-GB" sz="4000" dirty="0">
              <a:solidFill>
                <a:srgbClr val="FF0000"/>
              </a:solidFill>
              <a:latin typeface="My Happy Ending" pitchFamily="2" charset="0"/>
              <a:ea typeface="My Happy Ending" pitchFamily="2" charset="0"/>
            </a:endParaRPr>
          </a:p>
          <a:p>
            <a:pPr marL="457200" lvl="0" indent="-457200" algn="l">
              <a:buFont typeface="Arial" panose="020B0604020202020204" pitchFamily="34" charset="0"/>
              <a:buChar char="•"/>
            </a:pPr>
            <a:r>
              <a:rPr lang="en-GB" sz="4000" dirty="0">
                <a:solidFill>
                  <a:srgbClr val="FF0000"/>
                </a:solidFill>
                <a:latin typeface="My Happy Ending" pitchFamily="2" charset="0"/>
                <a:ea typeface="My Happy Ending" pitchFamily="2" charset="0"/>
              </a:rPr>
              <a:t>Use interesting or technical vocabulary.</a:t>
            </a:r>
          </a:p>
          <a:p>
            <a:pPr algn="l"/>
            <a:endParaRPr lang="en-GB" sz="4800" dirty="0">
              <a:latin typeface="My Happy Ending" pitchFamily="2" charset="0"/>
              <a:ea typeface="My Happy Ending" pitchFamily="2" charset="0"/>
            </a:endParaRPr>
          </a:p>
        </p:txBody>
      </p:sp>
    </p:spTree>
    <p:extLst>
      <p:ext uri="{BB962C8B-B14F-4D97-AF65-F5344CB8AC3E}">
        <p14:creationId xmlns:p14="http://schemas.microsoft.com/office/powerpoint/2010/main" val="136154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175656" y="392644"/>
            <a:ext cx="8895806" cy="5433391"/>
          </a:xfrm>
        </p:spPr>
        <p:txBody>
          <a:bodyPr>
            <a:noAutofit/>
          </a:bodyPr>
          <a:lstStyle/>
          <a:p>
            <a:pPr algn="l"/>
            <a:endParaRPr lang="en-GB" sz="4800" dirty="0">
              <a:latin typeface="My Happy Ending" pitchFamily="2" charset="0"/>
              <a:ea typeface="My Happy Ending" pitchFamily="2" charset="0"/>
            </a:endParaRPr>
          </a:p>
          <a:p>
            <a:pPr algn="l"/>
            <a:r>
              <a:rPr lang="en-GB" sz="4800" dirty="0">
                <a:latin typeface="My Happy Ending" pitchFamily="2" charset="0"/>
                <a:ea typeface="My Happy Ending" pitchFamily="2" charset="0"/>
              </a:rPr>
              <a:t>You are going to write out your speech so that you know what you are going to say.</a:t>
            </a:r>
          </a:p>
          <a:p>
            <a:pPr algn="l"/>
            <a:endParaRPr lang="en-GB" sz="4800" dirty="0">
              <a:latin typeface="My Happy Ending" pitchFamily="2" charset="0"/>
              <a:ea typeface="My Happy Ending" pitchFamily="2" charset="0"/>
            </a:endParaRPr>
          </a:p>
          <a:p>
            <a:pPr algn="l"/>
            <a:r>
              <a:rPr lang="en-GB" sz="4800" dirty="0">
                <a:latin typeface="My Happy Ending" pitchFamily="2" charset="0"/>
                <a:ea typeface="My Happy Ending" pitchFamily="2" charset="0"/>
              </a:rPr>
              <a:t>Use your plan to help you so that your speech has a beginning, a middle and an end.</a:t>
            </a:r>
          </a:p>
        </p:txBody>
      </p:sp>
    </p:spTree>
    <p:extLst>
      <p:ext uri="{BB962C8B-B14F-4D97-AF65-F5344CB8AC3E}">
        <p14:creationId xmlns:p14="http://schemas.microsoft.com/office/powerpoint/2010/main" val="165980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470263" y="749323"/>
            <a:ext cx="7837714" cy="5433391"/>
          </a:xfrm>
        </p:spPr>
        <p:txBody>
          <a:bodyPr>
            <a:noAutofit/>
          </a:bodyPr>
          <a:lstStyle/>
          <a:p>
            <a:pPr algn="l"/>
            <a:r>
              <a:rPr lang="en-GB" sz="4800" dirty="0">
                <a:latin typeface="My Happy Ending" pitchFamily="2" charset="0"/>
                <a:ea typeface="My Happy Ending" pitchFamily="2" charset="0"/>
              </a:rPr>
              <a:t>When you write your speech, you can either write it out on a sheet of paper or you can write each part on a cue card. This is a small sheet of paper or card where you just write the key points for that section of your speech. Some people find this easier.  Other people might prefer to have the whole thing written out exactly as they are going to say it.</a:t>
            </a:r>
          </a:p>
          <a:p>
            <a:pPr algn="l"/>
            <a:endParaRPr lang="en-GB" sz="4800" dirty="0">
              <a:latin typeface="My Happy Ending" pitchFamily="2" charset="0"/>
              <a:ea typeface="My Happy Ending" pitchFamily="2" charset="0"/>
            </a:endParaRPr>
          </a:p>
        </p:txBody>
      </p:sp>
      <p:pic>
        <p:nvPicPr>
          <p:cNvPr id="5" name="Picture 4"/>
          <p:cNvPicPr>
            <a:picLocks noChangeAspect="1"/>
          </p:cNvPicPr>
          <p:nvPr/>
        </p:nvPicPr>
        <p:blipFill>
          <a:blip r:embed="rId2"/>
          <a:stretch>
            <a:fillRect/>
          </a:stretch>
        </p:blipFill>
        <p:spPr>
          <a:xfrm rot="1601328">
            <a:off x="8739231" y="1844472"/>
            <a:ext cx="2603830" cy="2074384"/>
          </a:xfrm>
          <a:prstGeom prst="rect">
            <a:avLst/>
          </a:prstGeom>
        </p:spPr>
      </p:pic>
    </p:spTree>
    <p:extLst>
      <p:ext uri="{BB962C8B-B14F-4D97-AF65-F5344CB8AC3E}">
        <p14:creationId xmlns:p14="http://schemas.microsoft.com/office/powerpoint/2010/main" val="40923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569895" y="-215110"/>
            <a:ext cx="10633166" cy="6008156"/>
          </a:xfrm>
        </p:spPr>
        <p:txBody>
          <a:bodyPr>
            <a:noAutofit/>
          </a:bodyPr>
          <a:lstStyle/>
          <a:p>
            <a:pPr algn="l"/>
            <a:endParaRPr lang="en-GB" sz="4800" dirty="0">
              <a:latin typeface="My Happy Ending" pitchFamily="2" charset="0"/>
              <a:ea typeface="My Happy Ending" pitchFamily="2" charset="0"/>
            </a:endParaRPr>
          </a:p>
          <a:p>
            <a:pPr algn="l"/>
            <a:r>
              <a:rPr lang="en-GB" sz="4800" dirty="0">
                <a:latin typeface="My Happy Ending" pitchFamily="2" charset="0"/>
                <a:ea typeface="My Happy Ending" pitchFamily="2" charset="0"/>
              </a:rPr>
              <a:t>If you have written just the key points on cue cards, have a go at saying your speech from the cards to be sure that you have included everything you want to.</a:t>
            </a:r>
          </a:p>
          <a:p>
            <a:pPr algn="l"/>
            <a:r>
              <a:rPr lang="en-GB" sz="4800" dirty="0">
                <a:latin typeface="My Happy Ending" pitchFamily="2" charset="0"/>
                <a:ea typeface="My Happy Ending" pitchFamily="2" charset="0"/>
              </a:rPr>
              <a:t>If you have written your speech out in full, read it through to check that it makes sense.</a:t>
            </a:r>
          </a:p>
          <a:p>
            <a:pPr algn="l"/>
            <a:endParaRPr lang="en-GB" sz="4800" dirty="0">
              <a:latin typeface="My Happy Ending" pitchFamily="2" charset="0"/>
              <a:ea typeface="My Happy Ending" pitchFamily="2" charset="0"/>
            </a:endParaRPr>
          </a:p>
          <a:p>
            <a:pPr algn="l"/>
            <a:r>
              <a:rPr lang="en-GB" sz="4800" dirty="0">
                <a:latin typeface="My Happy Ending" pitchFamily="2" charset="0"/>
                <a:ea typeface="My Happy Ending" pitchFamily="2" charset="0"/>
              </a:rPr>
              <a:t>Tomorrow we are going to finish writing our speech, then most importantly… practise SAYING our speech.</a:t>
            </a:r>
          </a:p>
        </p:txBody>
      </p:sp>
    </p:spTree>
    <p:extLst>
      <p:ext uri="{BB962C8B-B14F-4D97-AF65-F5344CB8AC3E}">
        <p14:creationId xmlns:p14="http://schemas.microsoft.com/office/powerpoint/2010/main" val="317253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345474" y="712304"/>
            <a:ext cx="9587569" cy="5433391"/>
          </a:xfrm>
        </p:spPr>
        <p:txBody>
          <a:bodyPr>
            <a:noAutofit/>
          </a:bodyPr>
          <a:lstStyle/>
          <a:p>
            <a:pPr algn="l"/>
            <a:r>
              <a:rPr lang="en-US" sz="4800" dirty="0">
                <a:latin typeface="My Happy Ending" pitchFamily="2" charset="0"/>
                <a:ea typeface="My Happy Ending" pitchFamily="2" charset="0"/>
              </a:rPr>
              <a:t>That’s right, it means: </a:t>
            </a:r>
          </a:p>
          <a:p>
            <a:pPr algn="l"/>
            <a:endParaRPr lang="en-US" sz="4800" dirty="0">
              <a:latin typeface="My Happy Ending" pitchFamily="2" charset="0"/>
              <a:ea typeface="My Happy Ending" pitchFamily="2" charset="0"/>
            </a:endParaRPr>
          </a:p>
          <a:p>
            <a:pPr marL="685800" indent="-685800" algn="l">
              <a:buFont typeface="Arial" panose="020B0604020202020204" pitchFamily="34" charset="0"/>
              <a:buChar char="•"/>
            </a:pPr>
            <a:r>
              <a:rPr lang="en-US" sz="4800" dirty="0">
                <a:latin typeface="My Happy Ending" pitchFamily="2" charset="0"/>
                <a:ea typeface="My Happy Ending" pitchFamily="2" charset="0"/>
              </a:rPr>
              <a:t>Being able to speak clearly so that others can understand you</a:t>
            </a:r>
          </a:p>
          <a:p>
            <a:pPr marL="685800" indent="-685800" algn="l">
              <a:buFont typeface="Arial" panose="020B0604020202020204" pitchFamily="34" charset="0"/>
              <a:buChar char="•"/>
            </a:pPr>
            <a:r>
              <a:rPr lang="en-US" sz="4800" dirty="0">
                <a:latin typeface="My Happy Ending" pitchFamily="2" charset="0"/>
                <a:ea typeface="My Happy Ending" pitchFamily="2" charset="0"/>
              </a:rPr>
              <a:t>Being able to understand what others say to you</a:t>
            </a:r>
          </a:p>
          <a:p>
            <a:pPr algn="l"/>
            <a:endParaRPr lang="en-US" sz="4800" dirty="0">
              <a:latin typeface="My Happy Ending" pitchFamily="2" charset="0"/>
              <a:ea typeface="My Happy Ending" pitchFamily="2" charset="0"/>
            </a:endParaRPr>
          </a:p>
          <a:p>
            <a:r>
              <a:rPr lang="en-US" sz="4800" dirty="0">
                <a:latin typeface="My Happy Ending" pitchFamily="2" charset="0"/>
                <a:ea typeface="My Happy Ending" pitchFamily="2" charset="0"/>
              </a:rPr>
              <a:t>So that you can communicate </a:t>
            </a:r>
            <a:r>
              <a:rPr lang="en-US" sz="4800" dirty="0">
                <a:latin typeface="My Happy Ending" pitchFamily="2" charset="0"/>
                <a:ea typeface="My Happy Ending" pitchFamily="2" charset="0"/>
                <a:sym typeface="Wingdings" panose="05000000000000000000" pitchFamily="2" charset="2"/>
              </a:rPr>
              <a:t></a:t>
            </a:r>
            <a:endParaRPr lang="en-GB" sz="4800" dirty="0">
              <a:latin typeface="My Happy Ending" pitchFamily="2" charset="0"/>
              <a:ea typeface="My Happy Ending" pitchFamily="2" charset="0"/>
            </a:endParaRPr>
          </a:p>
        </p:txBody>
      </p:sp>
    </p:spTree>
    <p:extLst>
      <p:ext uri="{BB962C8B-B14F-4D97-AF65-F5344CB8AC3E}">
        <p14:creationId xmlns:p14="http://schemas.microsoft.com/office/powerpoint/2010/main" val="17350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744583" y="781879"/>
            <a:ext cx="5891347" cy="5433391"/>
          </a:xfrm>
        </p:spPr>
        <p:txBody>
          <a:bodyPr>
            <a:normAutofit lnSpcReduction="10000"/>
          </a:bodyPr>
          <a:lstStyle/>
          <a:p>
            <a:r>
              <a:rPr lang="en-GB" sz="4800" dirty="0">
                <a:latin typeface="My Happy Ending" pitchFamily="2" charset="0"/>
                <a:ea typeface="My Happy Ending" pitchFamily="2" charset="0"/>
              </a:rPr>
              <a:t>Our </a:t>
            </a:r>
            <a:r>
              <a:rPr lang="en-GB" sz="4800" dirty="0" err="1">
                <a:latin typeface="My Happy Ending" pitchFamily="2" charset="0"/>
                <a:ea typeface="My Happy Ending" pitchFamily="2" charset="0"/>
              </a:rPr>
              <a:t>Oracy</a:t>
            </a:r>
            <a:r>
              <a:rPr lang="en-GB" sz="4800" dirty="0">
                <a:latin typeface="My Happy Ending" pitchFamily="2" charset="0"/>
                <a:ea typeface="My Happy Ending" pitchFamily="2" charset="0"/>
              </a:rPr>
              <a:t> this week is going to focus on </a:t>
            </a:r>
            <a:r>
              <a:rPr lang="en-GB" sz="4800" dirty="0">
                <a:solidFill>
                  <a:srgbClr val="FF0000"/>
                </a:solidFill>
                <a:latin typeface="My Happy Ending" pitchFamily="2" charset="0"/>
                <a:ea typeface="My Happy Ending" pitchFamily="2" charset="0"/>
              </a:rPr>
              <a:t>Presentational Talk</a:t>
            </a:r>
            <a:r>
              <a:rPr lang="en-GB" sz="4800" dirty="0">
                <a:latin typeface="My Happy Ending" pitchFamily="2" charset="0"/>
                <a:ea typeface="My Happy Ending" pitchFamily="2" charset="0"/>
              </a:rPr>
              <a:t>. We are all going to be taking part in the </a:t>
            </a:r>
          </a:p>
          <a:p>
            <a:endParaRPr lang="en-GB" sz="4800" dirty="0">
              <a:solidFill>
                <a:srgbClr val="7030A0"/>
              </a:solidFill>
              <a:latin typeface="My Happy Ending" pitchFamily="2" charset="0"/>
              <a:ea typeface="My Happy Ending" pitchFamily="2" charset="0"/>
            </a:endParaRPr>
          </a:p>
          <a:p>
            <a:r>
              <a:rPr lang="en-GB" sz="4800" dirty="0" err="1">
                <a:solidFill>
                  <a:srgbClr val="7030A0"/>
                </a:solidFill>
                <a:latin typeface="My Happy Ending" pitchFamily="2" charset="0"/>
                <a:ea typeface="My Happy Ending" pitchFamily="2" charset="0"/>
              </a:rPr>
              <a:t>Emmaville</a:t>
            </a:r>
            <a:r>
              <a:rPr lang="en-GB" sz="4800" dirty="0">
                <a:solidFill>
                  <a:srgbClr val="7030A0"/>
                </a:solidFill>
                <a:latin typeface="My Happy Ending" pitchFamily="2" charset="0"/>
                <a:ea typeface="My Happy Ending" pitchFamily="2" charset="0"/>
              </a:rPr>
              <a:t> Speech Challenge</a:t>
            </a:r>
            <a:r>
              <a:rPr lang="en-GB" sz="4800" dirty="0">
                <a:latin typeface="My Happy Ending" pitchFamily="2" charset="0"/>
                <a:ea typeface="My Happy Ending" pitchFamily="2" charset="0"/>
              </a:rPr>
              <a:t> </a:t>
            </a:r>
            <a:r>
              <a:rPr lang="en-GB" sz="4800" dirty="0">
                <a:solidFill>
                  <a:srgbClr val="7030A0"/>
                </a:solidFill>
                <a:latin typeface="My Happy Ending" pitchFamily="2" charset="0"/>
                <a:ea typeface="My Happy Ending" pitchFamily="2" charset="0"/>
              </a:rPr>
              <a:t>2021</a:t>
            </a:r>
          </a:p>
          <a:p>
            <a:r>
              <a:rPr lang="en-GB" sz="4800" dirty="0">
                <a:latin typeface="My Happy Ending" pitchFamily="2" charset="0"/>
                <a:ea typeface="My Happy Ending" pitchFamily="2" charset="0"/>
              </a:rPr>
              <a:t> </a:t>
            </a:r>
          </a:p>
          <a:p>
            <a:r>
              <a:rPr lang="en-GB" sz="4800" dirty="0">
                <a:latin typeface="My Happy Ending" pitchFamily="2" charset="0"/>
                <a:ea typeface="My Happy Ending" pitchFamily="2" charset="0"/>
              </a:rPr>
              <a:t>You have probably seen the poster in your classroom.</a:t>
            </a:r>
          </a:p>
          <a:p>
            <a:endParaRPr lang="en-GB" sz="4800" dirty="0">
              <a:solidFill>
                <a:srgbClr val="7030A0"/>
              </a:solidFill>
              <a:latin typeface="My Happy Ending" pitchFamily="2" charset="0"/>
              <a:ea typeface="My Happy Ending" pitchFamily="2" charset="0"/>
            </a:endParaRPr>
          </a:p>
          <a:p>
            <a:endParaRPr lang="en-GB" sz="7200" dirty="0">
              <a:solidFill>
                <a:srgbClr val="7030A0"/>
              </a:solidFill>
              <a:latin typeface="My Happy Ending" pitchFamily="2" charset="0"/>
              <a:ea typeface="My Happy Ending" pitchFamily="2" charset="0"/>
            </a:endParaRPr>
          </a:p>
        </p:txBody>
      </p:sp>
      <p:pic>
        <p:nvPicPr>
          <p:cNvPr id="4" name="Picture 3"/>
          <p:cNvPicPr>
            <a:picLocks noChangeAspect="1"/>
          </p:cNvPicPr>
          <p:nvPr/>
        </p:nvPicPr>
        <p:blipFill>
          <a:blip r:embed="rId2"/>
          <a:stretch>
            <a:fillRect/>
          </a:stretch>
        </p:blipFill>
        <p:spPr>
          <a:xfrm>
            <a:off x="7007406" y="624024"/>
            <a:ext cx="4148274" cy="5915586"/>
          </a:xfrm>
          <a:prstGeom prst="rect">
            <a:avLst/>
          </a:prstGeom>
        </p:spPr>
      </p:pic>
    </p:spTree>
    <p:extLst>
      <p:ext uri="{BB962C8B-B14F-4D97-AF65-F5344CB8AC3E}">
        <p14:creationId xmlns:p14="http://schemas.microsoft.com/office/powerpoint/2010/main" val="60475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345474" y="712304"/>
            <a:ext cx="9587569" cy="5433391"/>
          </a:xfrm>
        </p:spPr>
        <p:txBody>
          <a:bodyPr>
            <a:noAutofit/>
          </a:bodyPr>
          <a:lstStyle/>
          <a:p>
            <a:pPr algn="l"/>
            <a:r>
              <a:rPr lang="en-US" sz="4800" dirty="0">
                <a:latin typeface="My Happy Ending" pitchFamily="2" charset="0"/>
                <a:ea typeface="My Happy Ending" pitchFamily="2" charset="0"/>
              </a:rPr>
              <a:t>Over the course of the week, you are going to prepare and practice a speech. </a:t>
            </a:r>
          </a:p>
          <a:p>
            <a:pPr algn="l"/>
            <a:endParaRPr lang="en-US" sz="4800" dirty="0">
              <a:latin typeface="My Happy Ending" pitchFamily="2" charset="0"/>
              <a:ea typeface="My Happy Ending" pitchFamily="2" charset="0"/>
            </a:endParaRPr>
          </a:p>
          <a:p>
            <a:pPr algn="l"/>
            <a:r>
              <a:rPr lang="en-US" sz="4800" dirty="0">
                <a:latin typeface="My Happy Ending" pitchFamily="2" charset="0"/>
                <a:ea typeface="My Happy Ending" pitchFamily="2" charset="0"/>
              </a:rPr>
              <a:t>There will be a winner from each class and overall school winners 1</a:t>
            </a:r>
            <a:r>
              <a:rPr lang="en-US" sz="4800" baseline="30000" dirty="0">
                <a:latin typeface="My Happy Ending" pitchFamily="2" charset="0"/>
                <a:ea typeface="My Happy Ending" pitchFamily="2" charset="0"/>
              </a:rPr>
              <a:t>st</a:t>
            </a:r>
            <a:r>
              <a:rPr lang="en-US" sz="4800" dirty="0">
                <a:latin typeface="My Happy Ending" pitchFamily="2" charset="0"/>
                <a:ea typeface="My Happy Ending" pitchFamily="2" charset="0"/>
              </a:rPr>
              <a:t>, 2</a:t>
            </a:r>
            <a:r>
              <a:rPr lang="en-US" sz="4800" baseline="30000" dirty="0">
                <a:latin typeface="My Happy Ending" pitchFamily="2" charset="0"/>
                <a:ea typeface="My Happy Ending" pitchFamily="2" charset="0"/>
              </a:rPr>
              <a:t>nd</a:t>
            </a:r>
            <a:r>
              <a:rPr lang="en-US" sz="4800" dirty="0">
                <a:latin typeface="My Happy Ending" pitchFamily="2" charset="0"/>
                <a:ea typeface="My Happy Ending" pitchFamily="2" charset="0"/>
              </a:rPr>
              <a:t> and 3</a:t>
            </a:r>
            <a:r>
              <a:rPr lang="en-US" sz="4800" baseline="30000" dirty="0">
                <a:latin typeface="My Happy Ending" pitchFamily="2" charset="0"/>
                <a:ea typeface="My Happy Ending" pitchFamily="2" charset="0"/>
              </a:rPr>
              <a:t>rd</a:t>
            </a:r>
            <a:r>
              <a:rPr lang="en-US" sz="4800" dirty="0">
                <a:latin typeface="My Happy Ending" pitchFamily="2" charset="0"/>
                <a:ea typeface="My Happy Ending" pitchFamily="2" charset="0"/>
              </a:rPr>
              <a:t>. </a:t>
            </a:r>
            <a:endParaRPr lang="en-GB" sz="4800" dirty="0">
              <a:latin typeface="My Happy Ending" pitchFamily="2" charset="0"/>
              <a:ea typeface="My Happy Ending" pitchFamily="2" charset="0"/>
            </a:endParaRPr>
          </a:p>
        </p:txBody>
      </p:sp>
    </p:spTree>
    <p:extLst>
      <p:ext uri="{BB962C8B-B14F-4D97-AF65-F5344CB8AC3E}">
        <p14:creationId xmlns:p14="http://schemas.microsoft.com/office/powerpoint/2010/main" val="343914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9C4BFD-4A7C-443B-9703-01DFFD153AA8}"/>
              </a:ext>
            </a:extLst>
          </p:cNvPr>
          <p:cNvSpPr txBox="1">
            <a:spLocks/>
          </p:cNvSpPr>
          <p:nvPr/>
        </p:nvSpPr>
        <p:spPr>
          <a:xfrm>
            <a:off x="600891" y="492034"/>
            <a:ext cx="10633166" cy="10624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0" i="0" u="none" strike="noStrike" kern="1200" cap="none" spc="0" normalizeH="0" baseline="0" noProof="0" dirty="0">
                <a:ln>
                  <a:noFill/>
                </a:ln>
                <a:solidFill>
                  <a:prstClr val="black"/>
                </a:solidFill>
                <a:effectLst/>
                <a:uLnTx/>
                <a:uFillTx/>
                <a:latin typeface="My Happy Ending" pitchFamily="2" charset="0"/>
                <a:ea typeface="My Happy Ending" pitchFamily="2" charset="0"/>
                <a:cs typeface="+mn-cs"/>
              </a:rPr>
              <a:t>First of all we have to plan and then practise, practise, practise.</a:t>
            </a:r>
          </a:p>
        </p:txBody>
      </p:sp>
      <p:pic>
        <p:nvPicPr>
          <p:cNvPr id="6" name="Picture 5">
            <a:hlinkClick r:id="rId2"/>
          </p:cNvPr>
          <p:cNvPicPr>
            <a:picLocks noChangeAspect="1"/>
          </p:cNvPicPr>
          <p:nvPr/>
        </p:nvPicPr>
        <p:blipFill>
          <a:blip r:embed="rId3"/>
          <a:stretch>
            <a:fillRect/>
          </a:stretch>
        </p:blipFill>
        <p:spPr>
          <a:xfrm>
            <a:off x="1863905" y="1554480"/>
            <a:ext cx="7867650" cy="4476750"/>
          </a:xfrm>
          <a:prstGeom prst="rect">
            <a:avLst/>
          </a:prstGeom>
        </p:spPr>
      </p:pic>
    </p:spTree>
    <p:extLst>
      <p:ext uri="{BB962C8B-B14F-4D97-AF65-F5344CB8AC3E}">
        <p14:creationId xmlns:p14="http://schemas.microsoft.com/office/powerpoint/2010/main" val="212342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345474" y="3879669"/>
            <a:ext cx="4558937" cy="2266026"/>
          </a:xfrm>
        </p:spPr>
        <p:txBody>
          <a:bodyPr>
            <a:noAutofit/>
          </a:bodyPr>
          <a:lstStyle/>
          <a:p>
            <a:pPr algn="l"/>
            <a:r>
              <a:rPr lang="en-US" sz="4800" dirty="0">
                <a:latin typeface="My Happy Ending" pitchFamily="2" charset="0"/>
                <a:ea typeface="My Happy Ending" pitchFamily="2" charset="0"/>
              </a:rPr>
              <a:t>In today’s lesson, we are going to plan our speech.</a:t>
            </a:r>
          </a:p>
          <a:p>
            <a:pPr algn="l"/>
            <a:endParaRPr lang="en-GB" sz="4800"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6999532" y="2183265"/>
            <a:ext cx="4377649" cy="3224757"/>
          </a:xfrm>
          <a:prstGeom prst="rect">
            <a:avLst/>
          </a:prstGeom>
        </p:spPr>
      </p:pic>
      <p:sp>
        <p:nvSpPr>
          <p:cNvPr id="4" name="Subtitle 2">
            <a:extLst>
              <a:ext uri="{FF2B5EF4-FFF2-40B4-BE49-F238E27FC236}">
                <a16:creationId xmlns:a16="http://schemas.microsoft.com/office/drawing/2014/main" id="{059C4BFD-4A7C-443B-9703-01DFFD153AA8}"/>
              </a:ext>
            </a:extLst>
          </p:cNvPr>
          <p:cNvSpPr txBox="1">
            <a:spLocks/>
          </p:cNvSpPr>
          <p:nvPr/>
        </p:nvSpPr>
        <p:spPr>
          <a:xfrm>
            <a:off x="1249680" y="805543"/>
            <a:ext cx="9096103" cy="22660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u="sng">
                <a:latin typeface="My Happy Ending" pitchFamily="2" charset="0"/>
                <a:ea typeface="My Happy Ending" pitchFamily="2" charset="0"/>
              </a:rPr>
              <a:t>Wednesday 30</a:t>
            </a:r>
            <a:r>
              <a:rPr lang="en-US" sz="4800" u="sng" baseline="30000">
                <a:latin typeface="My Happy Ending" pitchFamily="2" charset="0"/>
                <a:ea typeface="My Happy Ending" pitchFamily="2" charset="0"/>
              </a:rPr>
              <a:t>th</a:t>
            </a:r>
            <a:r>
              <a:rPr lang="en-US" sz="4800" u="sng">
                <a:latin typeface="My Happy Ending" pitchFamily="2" charset="0"/>
                <a:ea typeface="My Happy Ending" pitchFamily="2" charset="0"/>
              </a:rPr>
              <a:t> June 2021</a:t>
            </a:r>
            <a:endParaRPr lang="en-US" sz="4800" u="sng" dirty="0">
              <a:latin typeface="My Happy Ending" pitchFamily="2" charset="0"/>
              <a:ea typeface="My Happy Ending" pitchFamily="2" charset="0"/>
            </a:endParaRPr>
          </a:p>
          <a:p>
            <a:pPr algn="l"/>
            <a:r>
              <a:rPr lang="en-US" sz="4800" u="sng" dirty="0">
                <a:latin typeface="My Happy Ending" pitchFamily="2" charset="0"/>
                <a:ea typeface="My Happy Ending" pitchFamily="2" charset="0"/>
              </a:rPr>
              <a:t>LO: To plan a speech.</a:t>
            </a:r>
          </a:p>
          <a:p>
            <a:pPr algn="l"/>
            <a:endParaRPr lang="en-GB" sz="4800" u="sng" dirty="0">
              <a:latin typeface="My Happy Ending" pitchFamily="2" charset="0"/>
              <a:ea typeface="My Happy Ending" pitchFamily="2" charset="0"/>
            </a:endParaRPr>
          </a:p>
        </p:txBody>
      </p:sp>
    </p:spTree>
    <p:extLst>
      <p:ext uri="{BB962C8B-B14F-4D97-AF65-F5344CB8AC3E}">
        <p14:creationId xmlns:p14="http://schemas.microsoft.com/office/powerpoint/2010/main" val="424314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345474" y="712304"/>
            <a:ext cx="9587569" cy="5433391"/>
          </a:xfrm>
        </p:spPr>
        <p:txBody>
          <a:bodyPr>
            <a:noAutofit/>
          </a:bodyPr>
          <a:lstStyle/>
          <a:p>
            <a:pPr algn="l"/>
            <a:r>
              <a:rPr lang="en-US" sz="4800" dirty="0">
                <a:latin typeface="My Happy Ending" pitchFamily="2" charset="0"/>
                <a:ea typeface="My Happy Ending" pitchFamily="2" charset="0"/>
              </a:rPr>
              <a:t>The theme of the competition is: </a:t>
            </a:r>
          </a:p>
          <a:p>
            <a:r>
              <a:rPr lang="en-GB" sz="8800" dirty="0">
                <a:latin typeface="My Happy Ending" pitchFamily="2" charset="0"/>
                <a:ea typeface="My Happy Ending" pitchFamily="2" charset="0"/>
              </a:rPr>
              <a:t>If I had an hour, I would…</a:t>
            </a:r>
          </a:p>
          <a:p>
            <a:pPr algn="l"/>
            <a:endParaRPr lang="en-GB" sz="4800" dirty="0">
              <a:latin typeface="My Happy Ending" pitchFamily="2" charset="0"/>
              <a:ea typeface="My Happy Ending" pitchFamily="2" charset="0"/>
            </a:endParaRPr>
          </a:p>
          <a:p>
            <a:pPr algn="l"/>
            <a:endParaRPr lang="en-GB" sz="4800" dirty="0">
              <a:latin typeface="My Happy Ending" pitchFamily="2" charset="0"/>
              <a:ea typeface="My Happy Ending" pitchFamily="2" charset="0"/>
            </a:endParaRPr>
          </a:p>
          <a:p>
            <a:pPr algn="l"/>
            <a:r>
              <a:rPr lang="en-GB" sz="4800" dirty="0">
                <a:latin typeface="My Happy Ending" pitchFamily="2" charset="0"/>
                <a:ea typeface="My Happy Ending" pitchFamily="2" charset="0"/>
              </a:rPr>
              <a:t>If you had an hour, what would YOU do?</a:t>
            </a:r>
          </a:p>
        </p:txBody>
      </p:sp>
      <p:pic>
        <p:nvPicPr>
          <p:cNvPr id="2" name="Picture 1"/>
          <p:cNvPicPr>
            <a:picLocks noChangeAspect="1"/>
          </p:cNvPicPr>
          <p:nvPr/>
        </p:nvPicPr>
        <p:blipFill>
          <a:blip r:embed="rId2"/>
          <a:stretch>
            <a:fillRect/>
          </a:stretch>
        </p:blipFill>
        <p:spPr>
          <a:xfrm>
            <a:off x="8679734" y="4278464"/>
            <a:ext cx="1012906" cy="876244"/>
          </a:xfrm>
          <a:prstGeom prst="rect">
            <a:avLst/>
          </a:prstGeom>
        </p:spPr>
      </p:pic>
    </p:spTree>
    <p:extLst>
      <p:ext uri="{BB962C8B-B14F-4D97-AF65-F5344CB8AC3E}">
        <p14:creationId xmlns:p14="http://schemas.microsoft.com/office/powerpoint/2010/main" val="28727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9C4BFD-4A7C-443B-9703-01DFFD153AA8}"/>
              </a:ext>
            </a:extLst>
          </p:cNvPr>
          <p:cNvSpPr>
            <a:spLocks noGrp="1"/>
          </p:cNvSpPr>
          <p:nvPr>
            <p:ph type="subTitle" idx="1"/>
          </p:nvPr>
        </p:nvSpPr>
        <p:spPr>
          <a:xfrm>
            <a:off x="1345474" y="712304"/>
            <a:ext cx="9587569" cy="5433391"/>
          </a:xfrm>
        </p:spPr>
        <p:txBody>
          <a:bodyPr>
            <a:noAutofit/>
          </a:bodyPr>
          <a:lstStyle/>
          <a:p>
            <a:pPr lvl="0" algn="l"/>
            <a:r>
              <a:rPr lang="en-GB" sz="4800" dirty="0">
                <a:latin typeface="My Happy Ending" pitchFamily="2" charset="0"/>
                <a:ea typeface="My Happy Ending" pitchFamily="2" charset="0"/>
              </a:rPr>
              <a:t>Think about something you    LOVE    to do. </a:t>
            </a:r>
            <a:r>
              <a:rPr lang="en-GB" sz="4800" dirty="0">
                <a:latin typeface="My Happy Ending" pitchFamily="2" charset="0"/>
                <a:ea typeface="My Happy Ending" pitchFamily="2" charset="0"/>
                <a:cs typeface="Times New Roman" panose="02020603050405020304" pitchFamily="18" charset="0"/>
              </a:rPr>
              <a:t>It could be anything. It might be something you do outdoors or indoors. It might be something you do on your own or with other people. Perhaps you are in a team. Maybe it’s creative, musical or sporty. Do you love to cook, write stories, build things, dance or garden?</a:t>
            </a:r>
          </a:p>
          <a:p>
            <a:pPr algn="l"/>
            <a:r>
              <a:rPr lang="en-GB" sz="4800" dirty="0">
                <a:latin typeface="My Happy Ending" pitchFamily="2" charset="0"/>
                <a:ea typeface="My Happy Ending" pitchFamily="2" charset="0"/>
              </a:rPr>
              <a:t>Have a look at the next slide if you need some ideas…</a:t>
            </a:r>
          </a:p>
          <a:p>
            <a:pPr algn="l"/>
            <a:r>
              <a:rPr lang="en-GB" sz="4800" dirty="0">
                <a:latin typeface="My Happy Ending" pitchFamily="2" charset="0"/>
                <a:ea typeface="My Happy Ending" pitchFamily="2" charset="0"/>
              </a:rPr>
              <a:t>Then go through the questions on the slide after that.</a:t>
            </a:r>
          </a:p>
        </p:txBody>
      </p:sp>
      <p:sp>
        <p:nvSpPr>
          <p:cNvPr id="4" name="Heart 3"/>
          <p:cNvSpPr/>
          <p:nvPr/>
        </p:nvSpPr>
        <p:spPr>
          <a:xfrm>
            <a:off x="5677099" y="849085"/>
            <a:ext cx="404948" cy="4572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7146670" y="849085"/>
            <a:ext cx="432854" cy="475529"/>
          </a:xfrm>
          <a:prstGeom prst="rect">
            <a:avLst/>
          </a:prstGeom>
        </p:spPr>
      </p:pic>
    </p:spTree>
    <p:extLst>
      <p:ext uri="{BB962C8B-B14F-4D97-AF65-F5344CB8AC3E}">
        <p14:creationId xmlns:p14="http://schemas.microsoft.com/office/powerpoint/2010/main" val="97174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5983015" y="2928944"/>
            <a:ext cx="3455885" cy="1935296"/>
          </a:xfrm>
          <a:prstGeom prst="rect">
            <a:avLst/>
          </a:prstGeom>
        </p:spPr>
      </p:pic>
      <p:pic>
        <p:nvPicPr>
          <p:cNvPr id="14" name="Picture 13"/>
          <p:cNvPicPr>
            <a:picLocks noChangeAspect="1"/>
          </p:cNvPicPr>
          <p:nvPr/>
        </p:nvPicPr>
        <p:blipFill>
          <a:blip r:embed="rId3"/>
          <a:stretch>
            <a:fillRect/>
          </a:stretch>
        </p:blipFill>
        <p:spPr>
          <a:xfrm>
            <a:off x="6438526" y="452506"/>
            <a:ext cx="3442300" cy="2290694"/>
          </a:xfrm>
          <a:prstGeom prst="rect">
            <a:avLst/>
          </a:prstGeom>
        </p:spPr>
      </p:pic>
      <p:pic>
        <p:nvPicPr>
          <p:cNvPr id="4" name="Picture 3"/>
          <p:cNvPicPr>
            <a:picLocks noChangeAspect="1"/>
          </p:cNvPicPr>
          <p:nvPr/>
        </p:nvPicPr>
        <p:blipFill>
          <a:blip r:embed="rId4"/>
          <a:stretch>
            <a:fillRect/>
          </a:stretch>
        </p:blipFill>
        <p:spPr>
          <a:xfrm>
            <a:off x="378823" y="339635"/>
            <a:ext cx="2403565" cy="2403565"/>
          </a:xfrm>
          <a:prstGeom prst="rect">
            <a:avLst/>
          </a:prstGeom>
        </p:spPr>
      </p:pic>
      <p:pic>
        <p:nvPicPr>
          <p:cNvPr id="6" name="Picture 5"/>
          <p:cNvPicPr>
            <a:picLocks noChangeAspect="1"/>
          </p:cNvPicPr>
          <p:nvPr/>
        </p:nvPicPr>
        <p:blipFill>
          <a:blip r:embed="rId5"/>
          <a:stretch>
            <a:fillRect/>
          </a:stretch>
        </p:blipFill>
        <p:spPr>
          <a:xfrm>
            <a:off x="3072764" y="339635"/>
            <a:ext cx="3337265" cy="2311365"/>
          </a:xfrm>
          <a:prstGeom prst="rect">
            <a:avLst/>
          </a:prstGeom>
        </p:spPr>
      </p:pic>
      <p:pic>
        <p:nvPicPr>
          <p:cNvPr id="8" name="Picture 7"/>
          <p:cNvPicPr>
            <a:picLocks noChangeAspect="1"/>
          </p:cNvPicPr>
          <p:nvPr/>
        </p:nvPicPr>
        <p:blipFill>
          <a:blip r:embed="rId6"/>
          <a:stretch>
            <a:fillRect/>
          </a:stretch>
        </p:blipFill>
        <p:spPr>
          <a:xfrm>
            <a:off x="8779249" y="320106"/>
            <a:ext cx="2989509" cy="2403565"/>
          </a:xfrm>
          <a:prstGeom prst="rect">
            <a:avLst/>
          </a:prstGeom>
        </p:spPr>
      </p:pic>
      <p:pic>
        <p:nvPicPr>
          <p:cNvPr id="9" name="Picture 8"/>
          <p:cNvPicPr>
            <a:picLocks noChangeAspect="1"/>
          </p:cNvPicPr>
          <p:nvPr/>
        </p:nvPicPr>
        <p:blipFill>
          <a:blip r:embed="rId7"/>
          <a:stretch>
            <a:fillRect/>
          </a:stretch>
        </p:blipFill>
        <p:spPr>
          <a:xfrm>
            <a:off x="378823" y="2743200"/>
            <a:ext cx="2910251" cy="1905272"/>
          </a:xfrm>
          <a:prstGeom prst="rect">
            <a:avLst/>
          </a:prstGeom>
        </p:spPr>
      </p:pic>
      <p:pic>
        <p:nvPicPr>
          <p:cNvPr id="11" name="Picture 10"/>
          <p:cNvPicPr>
            <a:picLocks noChangeAspect="1"/>
          </p:cNvPicPr>
          <p:nvPr/>
        </p:nvPicPr>
        <p:blipFill>
          <a:blip r:embed="rId8"/>
          <a:stretch>
            <a:fillRect/>
          </a:stretch>
        </p:blipFill>
        <p:spPr>
          <a:xfrm>
            <a:off x="9151291" y="2870789"/>
            <a:ext cx="2913402" cy="1938737"/>
          </a:xfrm>
          <a:prstGeom prst="rect">
            <a:avLst/>
          </a:prstGeom>
        </p:spPr>
      </p:pic>
      <p:pic>
        <p:nvPicPr>
          <p:cNvPr id="12" name="Picture 11"/>
          <p:cNvPicPr>
            <a:picLocks noChangeAspect="1"/>
          </p:cNvPicPr>
          <p:nvPr/>
        </p:nvPicPr>
        <p:blipFill>
          <a:blip r:embed="rId9"/>
          <a:stretch>
            <a:fillRect/>
          </a:stretch>
        </p:blipFill>
        <p:spPr>
          <a:xfrm>
            <a:off x="3149552" y="2709656"/>
            <a:ext cx="3260477" cy="1825867"/>
          </a:xfrm>
          <a:prstGeom prst="rect">
            <a:avLst/>
          </a:prstGeom>
        </p:spPr>
      </p:pic>
      <p:pic>
        <p:nvPicPr>
          <p:cNvPr id="16" name="Picture 15"/>
          <p:cNvPicPr>
            <a:picLocks noChangeAspect="1"/>
          </p:cNvPicPr>
          <p:nvPr/>
        </p:nvPicPr>
        <p:blipFill>
          <a:blip r:embed="rId10"/>
          <a:stretch>
            <a:fillRect/>
          </a:stretch>
        </p:blipFill>
        <p:spPr>
          <a:xfrm>
            <a:off x="6375927" y="4922395"/>
            <a:ext cx="2670060" cy="1776804"/>
          </a:xfrm>
          <a:prstGeom prst="rect">
            <a:avLst/>
          </a:prstGeom>
        </p:spPr>
      </p:pic>
      <p:pic>
        <p:nvPicPr>
          <p:cNvPr id="17" name="Picture 16"/>
          <p:cNvPicPr>
            <a:picLocks noChangeAspect="1"/>
          </p:cNvPicPr>
          <p:nvPr/>
        </p:nvPicPr>
        <p:blipFill>
          <a:blip r:embed="rId11"/>
          <a:stretch>
            <a:fillRect/>
          </a:stretch>
        </p:blipFill>
        <p:spPr>
          <a:xfrm>
            <a:off x="3392033" y="4593678"/>
            <a:ext cx="2939421" cy="1956051"/>
          </a:xfrm>
          <a:prstGeom prst="rect">
            <a:avLst/>
          </a:prstGeom>
        </p:spPr>
      </p:pic>
      <p:pic>
        <p:nvPicPr>
          <p:cNvPr id="19" name="Picture 18"/>
          <p:cNvPicPr>
            <a:picLocks noChangeAspect="1"/>
          </p:cNvPicPr>
          <p:nvPr/>
        </p:nvPicPr>
        <p:blipFill>
          <a:blip r:embed="rId12"/>
          <a:stretch>
            <a:fillRect/>
          </a:stretch>
        </p:blipFill>
        <p:spPr>
          <a:xfrm>
            <a:off x="9064328" y="4836297"/>
            <a:ext cx="2419350" cy="1885950"/>
          </a:xfrm>
          <a:prstGeom prst="rect">
            <a:avLst/>
          </a:prstGeom>
        </p:spPr>
      </p:pic>
      <p:pic>
        <p:nvPicPr>
          <p:cNvPr id="2" name="Picture 1"/>
          <p:cNvPicPr>
            <a:picLocks noChangeAspect="1"/>
          </p:cNvPicPr>
          <p:nvPr/>
        </p:nvPicPr>
        <p:blipFill>
          <a:blip r:embed="rId13"/>
          <a:stretch>
            <a:fillRect/>
          </a:stretch>
        </p:blipFill>
        <p:spPr>
          <a:xfrm>
            <a:off x="378823" y="4682016"/>
            <a:ext cx="2807229" cy="1867713"/>
          </a:xfrm>
          <a:prstGeom prst="rect">
            <a:avLst/>
          </a:prstGeom>
        </p:spPr>
      </p:pic>
    </p:spTree>
    <p:extLst>
      <p:ext uri="{BB962C8B-B14F-4D97-AF65-F5344CB8AC3E}">
        <p14:creationId xmlns:p14="http://schemas.microsoft.com/office/powerpoint/2010/main" val="3692777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684</Words>
  <Application>Microsoft Office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My Happy Ending</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Hamilton</dc:creator>
  <cp:lastModifiedBy>Hayley Wall</cp:lastModifiedBy>
  <cp:revision>57</cp:revision>
  <dcterms:created xsi:type="dcterms:W3CDTF">2021-02-17T12:04:56Z</dcterms:created>
  <dcterms:modified xsi:type="dcterms:W3CDTF">2021-06-27T17:35:06Z</dcterms:modified>
</cp:coreProperties>
</file>