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9"/>
  </p:notesMasterIdLst>
  <p:sldIdLst>
    <p:sldId id="296" r:id="rId11"/>
    <p:sldId id="297" r:id="rId12"/>
    <p:sldId id="298" r:id="rId13"/>
    <p:sldId id="312" r:id="rId14"/>
    <p:sldId id="299" r:id="rId15"/>
    <p:sldId id="316" r:id="rId16"/>
    <p:sldId id="527" r:id="rId17"/>
    <p:sldId id="529" r:id="rId18"/>
    <p:sldId id="528" r:id="rId19"/>
    <p:sldId id="530" r:id="rId20"/>
    <p:sldId id="300" r:id="rId21"/>
    <p:sldId id="313" r:id="rId22"/>
    <p:sldId id="314" r:id="rId23"/>
    <p:sldId id="301" r:id="rId24"/>
    <p:sldId id="311" r:id="rId25"/>
    <p:sldId id="315" r:id="rId26"/>
    <p:sldId id="308" r:id="rId27"/>
    <p:sldId id="54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6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commentAuthors" Target="commentAuthors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10/01/2022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08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45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390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B0004-C0C3-417A-B892-C0421AE8029A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53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10/01/2022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FF928-20CF-4D82-A9A4-AAA17C467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D6E63-82DB-4075-BF7A-920F3F0BF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91660-1E72-4E51-B10A-00D1D3F6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2181-1FFF-4F27-A05B-1BCC0A338C54}" type="datetimeFigureOut">
              <a:rPr lang="en-GB" smtClean="0"/>
              <a:t>10/01/2022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156E7-EFC2-415E-821F-88D6CF0BF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9F91B-0B56-4EEA-A26D-F2C6825AB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0943-4647-4C04-9721-8536514E53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80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3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50.png"/><Relationship Id="rId9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50.pn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70.png"/><Relationship Id="rId11" Type="http://schemas.openxmlformats.org/officeDocument/2006/relationships/image" Target="../media/image22.png"/><Relationship Id="rId10" Type="http://schemas.openxmlformats.org/officeDocument/2006/relationships/image" Target="../media/image21.png"/><Relationship Id="rId9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" y="230813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43306-CC03-8D44-8D8A-0610FAD2FD69}"/>
              </a:ext>
            </a:extLst>
          </p:cNvPr>
          <p:cNvSpPr txBox="1"/>
          <p:nvPr/>
        </p:nvSpPr>
        <p:spPr>
          <a:xfrm>
            <a:off x="1187605" y="1884098"/>
            <a:ext cx="64565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902030302020204" pitchFamily="66" charset="0"/>
              </a:rPr>
              <a:t>We can also subtract by counting back on a number line. </a:t>
            </a:r>
          </a:p>
        </p:txBody>
      </p:sp>
    </p:spTree>
    <p:extLst>
      <p:ext uri="{BB962C8B-B14F-4D97-AF65-F5344CB8AC3E}">
        <p14:creationId xmlns:p14="http://schemas.microsoft.com/office/powerpoint/2010/main" val="2693504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414760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Subtraction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back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61134"/>
              </p:ext>
            </p:extLst>
          </p:nvPr>
        </p:nvGraphicFramePr>
        <p:xfrm>
          <a:off x="875210" y="3975909"/>
          <a:ext cx="6949440" cy="771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4944">
                  <a:extLst>
                    <a:ext uri="{9D8B030D-6E8A-4147-A177-3AD203B41FA5}">
                      <a16:colId xmlns:a16="http://schemas.microsoft.com/office/drawing/2014/main" val="15815909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3110088367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61187675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15614646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741552398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851271185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340256961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620462398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73638296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521371195"/>
                    </a:ext>
                  </a:extLst>
                </a:gridCol>
              </a:tblGrid>
              <a:tr h="77143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34523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785490" y="4058748"/>
            <a:ext cx="612000" cy="61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Left Bracket 6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5493099" y="3419242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382" y="1610426"/>
            <a:ext cx="1467802" cy="1008186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2297922" y="1737628"/>
            <a:ext cx="2719256" cy="1430787"/>
          </a:xfrm>
          <a:prstGeom prst="wedgeRoundRectCallout">
            <a:avLst>
              <a:gd name="adj1" fmla="val -74910"/>
              <a:gd name="adj2" fmla="val 7008"/>
              <a:gd name="adj3" fmla="val 16667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05586" y="1711933"/>
            <a:ext cx="29115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I can use a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number track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to count back.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20783" y="2048757"/>
                <a:ext cx="231482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18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2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endParaRPr lang="en-GB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783" y="2048757"/>
                <a:ext cx="2314824" cy="584775"/>
              </a:xfrm>
              <a:prstGeom prst="rect">
                <a:avLst/>
              </a:prstGeom>
              <a:blipFill>
                <a:blip r:embed="rId4"/>
                <a:stretch>
                  <a:fillRect t="-14583" r="-264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ket 12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4792753" y="3406814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4380265" y="4055626"/>
            <a:ext cx="612000" cy="61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647588" y="2033837"/>
            <a:ext cx="12820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16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54171" y="4479672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171" y="4479672"/>
                <a:ext cx="77634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810884" y="4554997"/>
            <a:ext cx="67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83802" y="445446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802" y="4454468"/>
                <a:ext cx="65053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2835962" y="455984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968706" y="455499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993784" y="455984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08270" y="4554997"/>
            <a:ext cx="73360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6"/>
                </a:solidFill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216923" y="455984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2349" y="3696384"/>
            <a:ext cx="1522402" cy="1067806"/>
          </a:xfrm>
          <a:prstGeom prst="rect">
            <a:avLst/>
          </a:prstGeom>
        </p:spPr>
      </p:pic>
      <p:sp>
        <p:nvSpPr>
          <p:cNvPr id="22" name="Rounded Rectangular Callout 21"/>
          <p:cNvSpPr/>
          <p:nvPr/>
        </p:nvSpPr>
        <p:spPr>
          <a:xfrm>
            <a:off x="2598829" y="3382922"/>
            <a:ext cx="2832979" cy="794949"/>
          </a:xfrm>
          <a:prstGeom prst="wedgeRoundRectCallout">
            <a:avLst>
              <a:gd name="adj1" fmla="val -72688"/>
              <a:gd name="adj2" fmla="val 34500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598829" y="3354781"/>
            <a:ext cx="26048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can count back 4!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62003" y="1487073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17381" y="1487073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73933" y="1487073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32299" y="1487073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70551" y="4566287"/>
            <a:ext cx="809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56443" y="3462163"/>
            <a:ext cx="2770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16, 15, 14, 13</a:t>
            </a:r>
          </a:p>
        </p:txBody>
      </p:sp>
      <p:sp>
        <p:nvSpPr>
          <p:cNvPr id="40" name="Rounded Rectangular Callout 39"/>
          <p:cNvSpPr/>
          <p:nvPr/>
        </p:nvSpPr>
        <p:spPr>
          <a:xfrm>
            <a:off x="3451109" y="442641"/>
            <a:ext cx="2663651" cy="850806"/>
          </a:xfrm>
          <a:prstGeom prst="wedgeRoundRectCallout">
            <a:avLst>
              <a:gd name="adj1" fmla="val 70651"/>
              <a:gd name="adj2" fmla="val 34500"/>
              <a:gd name="adj3" fmla="val 16667"/>
            </a:avLst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451108" y="442641"/>
            <a:ext cx="26636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Remember to count 4 jumps.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170" y="354046"/>
            <a:ext cx="1467802" cy="1008186"/>
          </a:xfrm>
          <a:prstGeom prst="rect">
            <a:avLst/>
          </a:prstGeom>
        </p:spPr>
      </p:pic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877204"/>
              </p:ext>
            </p:extLst>
          </p:nvPr>
        </p:nvGraphicFramePr>
        <p:xfrm>
          <a:off x="713109" y="2380471"/>
          <a:ext cx="6949440" cy="771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4944">
                  <a:extLst>
                    <a:ext uri="{9D8B030D-6E8A-4147-A177-3AD203B41FA5}">
                      <a16:colId xmlns:a16="http://schemas.microsoft.com/office/drawing/2014/main" val="15815909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3110088367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61187675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15614646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741552398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851271185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340256961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620462398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73638296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521371195"/>
                    </a:ext>
                  </a:extLst>
                </a:gridCol>
              </a:tblGrid>
              <a:tr h="77143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34523"/>
                  </a:ext>
                </a:extLst>
              </a:tr>
            </a:tbl>
          </a:graphicData>
        </a:graphic>
      </p:graphicFrame>
      <p:sp>
        <p:nvSpPr>
          <p:cNvPr id="46" name="Oval 45"/>
          <p:cNvSpPr/>
          <p:nvPr/>
        </p:nvSpPr>
        <p:spPr>
          <a:xfrm>
            <a:off x="4231508" y="2485164"/>
            <a:ext cx="612000" cy="61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Left Bracket 46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3952750" y="1865566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Left Bracket 47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3252404" y="1853138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/>
          <p:cNvSpPr/>
          <p:nvPr/>
        </p:nvSpPr>
        <p:spPr>
          <a:xfrm>
            <a:off x="1453483" y="2463310"/>
            <a:ext cx="612000" cy="61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Left Bracket 49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2584473" y="1853138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Left Bracket 50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1884127" y="1840710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68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19" grpId="1"/>
      <p:bldP spid="20" grpId="0" animBg="1"/>
      <p:bldP spid="22" grpId="0" animBg="1"/>
      <p:bldP spid="23" grpId="0"/>
      <p:bldP spid="23" grpId="1"/>
      <p:bldP spid="30" grpId="0"/>
      <p:bldP spid="31" grpId="0"/>
      <p:bldP spid="32" grpId="0"/>
      <p:bldP spid="33" grpId="0"/>
      <p:bldP spid="37" grpId="0"/>
      <p:bldP spid="38" grpId="0"/>
      <p:bldP spid="40" grpId="0" animBg="1"/>
      <p:bldP spid="41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54171" y="4479672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4171" y="4479672"/>
                <a:ext cx="77634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810884" y="4554997"/>
            <a:ext cx="67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83802" y="445446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802" y="4454468"/>
                <a:ext cx="65053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2835962" y="455984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968706" y="455499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3993784" y="455984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16923" y="455984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2349" y="3696384"/>
            <a:ext cx="1522402" cy="1067806"/>
          </a:xfrm>
          <a:prstGeom prst="rect">
            <a:avLst/>
          </a:prstGeom>
        </p:spPr>
      </p:pic>
      <p:sp>
        <p:nvSpPr>
          <p:cNvPr id="22" name="Rounded Rectangular Callout 21"/>
          <p:cNvSpPr/>
          <p:nvPr/>
        </p:nvSpPr>
        <p:spPr>
          <a:xfrm>
            <a:off x="2598830" y="3382922"/>
            <a:ext cx="2362152" cy="794949"/>
          </a:xfrm>
          <a:prstGeom prst="wedgeRoundRectCallout">
            <a:avLst>
              <a:gd name="adj1" fmla="val -72688"/>
              <a:gd name="adj2" fmla="val 34500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126422" y="4591291"/>
            <a:ext cx="82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08330" y="3488009"/>
            <a:ext cx="793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16,</a:t>
            </a:r>
          </a:p>
        </p:txBody>
      </p:sp>
      <p:sp>
        <p:nvSpPr>
          <p:cNvPr id="40" name="Rounded Rectangular Callout 39"/>
          <p:cNvSpPr/>
          <p:nvPr/>
        </p:nvSpPr>
        <p:spPr>
          <a:xfrm>
            <a:off x="3354171" y="442641"/>
            <a:ext cx="2760589" cy="972389"/>
          </a:xfrm>
          <a:prstGeom prst="wedgeRoundRectCallout">
            <a:avLst>
              <a:gd name="adj1" fmla="val 73123"/>
              <a:gd name="adj2" fmla="val 6429"/>
              <a:gd name="adj3" fmla="val 16667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298845" y="479168"/>
            <a:ext cx="28444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Try it again, Tiny.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151922" y="3488009"/>
            <a:ext cx="75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15,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761647" y="3488009"/>
            <a:ext cx="7293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14,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280449" y="3488009"/>
            <a:ext cx="806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840029" y="3525474"/>
            <a:ext cx="2006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OK! I will.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170" y="354046"/>
            <a:ext cx="1467802" cy="1008186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4550226" y="145970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05604" y="145970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62156" y="145970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620522" y="1459709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779906"/>
              </p:ext>
            </p:extLst>
          </p:nvPr>
        </p:nvGraphicFramePr>
        <p:xfrm>
          <a:off x="713109" y="2380471"/>
          <a:ext cx="6949440" cy="771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4944">
                  <a:extLst>
                    <a:ext uri="{9D8B030D-6E8A-4147-A177-3AD203B41FA5}">
                      <a16:colId xmlns:a16="http://schemas.microsoft.com/office/drawing/2014/main" val="15815909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3110088367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611876754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15614646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1741552398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851271185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340256961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620462398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73638296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521371195"/>
                    </a:ext>
                  </a:extLst>
                </a:gridCol>
              </a:tblGrid>
              <a:tr h="77143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34523"/>
                  </a:ext>
                </a:extLst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4910923" y="2430833"/>
            <a:ext cx="612000" cy="61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Left Bracket 33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4640973" y="1838202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Left Bracket 34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3940627" y="1825774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2139966" y="2463310"/>
            <a:ext cx="612000" cy="612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Left Bracket 46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3272696" y="1825774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Left Bracket 47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2572350" y="1813346"/>
            <a:ext cx="448849" cy="54636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151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7" grpId="0"/>
      <p:bldP spid="38" grpId="0"/>
      <p:bldP spid="40" grpId="0" animBg="1"/>
      <p:bldP spid="41" grpId="0"/>
      <p:bldP spid="56" grpId="0"/>
      <p:bldP spid="57" grpId="0"/>
      <p:bldP spid="58" grpId="0"/>
      <p:bldP spid="59" grpId="0"/>
      <p:bldP spid="59" grpId="1"/>
      <p:bldP spid="28" grpId="0"/>
      <p:bldP spid="29" grpId="0"/>
      <p:bldP spid="30" grpId="0"/>
      <p:bldP spid="31" grpId="0"/>
      <p:bldP spid="33" grpId="0" animBg="1"/>
      <p:bldP spid="34" grpId="0" animBg="1"/>
      <p:bldP spid="35" grpId="0" animBg="1"/>
      <p:bldP spid="36" grpId="0" animBg="1"/>
      <p:bldP spid="47" grpId="0" animBg="1"/>
      <p:bldP spid="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9233" y="2267989"/>
            <a:ext cx="5703912" cy="3005873"/>
          </a:xfrm>
        </p:spPr>
        <p:txBody>
          <a:bodyPr/>
          <a:lstStyle/>
          <a:p>
            <a:r>
              <a:rPr lang="en-GB" sz="3600" dirty="0"/>
              <a:t>In pairs, get a number track. 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Can you complete the subtraction number sentences using your number line?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4425" y="1056492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back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using a number line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143780"/>
              </p:ext>
            </p:extLst>
          </p:nvPr>
        </p:nvGraphicFramePr>
        <p:xfrm>
          <a:off x="929615" y="2361100"/>
          <a:ext cx="7137792" cy="4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112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71007631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016965823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41214011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2548205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79220980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8106221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28283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7989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07695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7401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7107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26813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93815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33521" y="2879629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26235" y="2880237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88577" y="287641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48871" y="287641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09165" y="287641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55811" y="287641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02457" y="287641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62751" y="2876414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67819" y="3401492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19" y="3401492"/>
                <a:ext cx="77634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824532" y="3476817"/>
            <a:ext cx="67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97450" y="337628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450" y="3376288"/>
                <a:ext cx="65053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ounded Rectangle 26"/>
          <p:cNvSpPr/>
          <p:nvPr/>
        </p:nvSpPr>
        <p:spPr>
          <a:xfrm>
            <a:off x="2849610" y="348166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3982354" y="347681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007432" y="348166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230571" y="348166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0070" y="3471972"/>
            <a:ext cx="82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357624" y="4232852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624" y="4232852"/>
                <a:ext cx="77634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2814337" y="4308177"/>
            <a:ext cx="67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87255" y="420764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7255" y="4207648"/>
                <a:ext cx="65053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ounded Rectangle 34"/>
          <p:cNvSpPr/>
          <p:nvPr/>
        </p:nvSpPr>
        <p:spPr>
          <a:xfrm>
            <a:off x="2839415" y="431302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972159" y="430817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997237" y="431302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220376" y="431302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29875" y="4303332"/>
            <a:ext cx="82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358672" y="5039192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672" y="5039192"/>
                <a:ext cx="77634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2815385" y="5114517"/>
            <a:ext cx="67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88303" y="501398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303" y="5013988"/>
                <a:ext cx="65053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ounded Rectangle 42"/>
          <p:cNvSpPr/>
          <p:nvPr/>
        </p:nvSpPr>
        <p:spPr>
          <a:xfrm>
            <a:off x="2840463" y="511936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3973207" y="511451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998285" y="511936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5221424" y="511936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30923" y="5109672"/>
            <a:ext cx="82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9" grpId="0"/>
      <p:bldP spid="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2403" y="1248904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back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using a number line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77924"/>
              </p:ext>
            </p:extLst>
          </p:nvPr>
        </p:nvGraphicFramePr>
        <p:xfrm>
          <a:off x="902321" y="3316449"/>
          <a:ext cx="7137792" cy="4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112">
                  <a:extLst>
                    <a:ext uri="{9D8B030D-6E8A-4147-A177-3AD203B41FA5}">
                      <a16:colId xmlns:a16="http://schemas.microsoft.com/office/drawing/2014/main" val="9652143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383956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6224818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5505409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26612694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64788304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18247055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222514290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1222832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027883608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710076311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016965823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412140119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2254820527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1792209802"/>
                    </a:ext>
                  </a:extLst>
                </a:gridCol>
                <a:gridCol w="446112">
                  <a:extLst>
                    <a:ext uri="{9D8B030D-6E8A-4147-A177-3AD203B41FA5}">
                      <a16:colId xmlns:a16="http://schemas.microsoft.com/office/drawing/2014/main" val="358106221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254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0117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0989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40695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0401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0107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59813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99519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66521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06227" y="3834978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98941" y="3835586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1283" y="3831763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1577" y="3831763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81871" y="3831763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28517" y="3831763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75163" y="3831763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90943" y="3831762"/>
            <a:ext cx="66104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67819" y="5066522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19" y="5066522"/>
                <a:ext cx="776347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2824532" y="5141847"/>
            <a:ext cx="67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97450" y="504131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450" y="5041318"/>
                <a:ext cx="650537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ounded Rectangle 26"/>
          <p:cNvSpPr/>
          <p:nvPr/>
        </p:nvSpPr>
        <p:spPr>
          <a:xfrm>
            <a:off x="2849610" y="514669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3982354" y="514184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007432" y="514669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230571" y="5146691"/>
            <a:ext cx="640867" cy="636642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40070" y="5137002"/>
            <a:ext cx="821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27872" y="2392563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398120" y="2392563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934761" y="2392563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05009" y="2404990"/>
            <a:ext cx="535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2" name="Left Bracket 51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4899342" y="2820019"/>
            <a:ext cx="448849" cy="448441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Left Bracket 52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4425778" y="2842646"/>
            <a:ext cx="448849" cy="40318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Left Bracket 53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3972102" y="2830218"/>
            <a:ext cx="448849" cy="40318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Left Bracket 54">
            <a:extLst>
              <a:ext uri="{FF2B5EF4-FFF2-40B4-BE49-F238E27FC236}">
                <a16:creationId xmlns:a16="http://schemas.microsoft.com/office/drawing/2014/main" id="{186550E1-0FF5-4D68-B76E-9B9E9552D129}"/>
              </a:ext>
            </a:extLst>
          </p:cNvPr>
          <p:cNvSpPr/>
          <p:nvPr/>
        </p:nvSpPr>
        <p:spPr>
          <a:xfrm rot="16200000" flipH="1">
            <a:off x="3568383" y="2842646"/>
            <a:ext cx="448849" cy="403187"/>
          </a:xfrm>
          <a:prstGeom prst="leftBracket">
            <a:avLst>
              <a:gd name="adj" fmla="val 7368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64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1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9233" y="2234535"/>
            <a:ext cx="5703912" cy="3005873"/>
          </a:xfrm>
        </p:spPr>
        <p:txBody>
          <a:bodyPr/>
          <a:lstStyle/>
          <a:p>
            <a:r>
              <a:rPr lang="en-GB" dirty="0"/>
              <a:t>Have a go at the questions on the worksheet.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When you have completed it, have a go at the challenge. </a:t>
            </a:r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D5B284-142F-49E4-9EE9-F71DD77DB1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0646FE6-22C5-458F-A3B8-5F9E65E13AC0}"/>
              </a:ext>
            </a:extLst>
          </p:cNvPr>
          <p:cNvSpPr txBox="1"/>
          <p:nvPr/>
        </p:nvSpPr>
        <p:spPr>
          <a:xfrm>
            <a:off x="263705" y="1098140"/>
            <a:ext cx="78531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Which number line represents the number frames?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22BB09-B113-43EF-98AF-F5AB0846139C}"/>
              </a:ext>
            </a:extLst>
          </p:cNvPr>
          <p:cNvSpPr txBox="1"/>
          <p:nvPr/>
        </p:nvSpPr>
        <p:spPr>
          <a:xfrm>
            <a:off x="253548" y="4780894"/>
            <a:ext cx="75925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Explain how you know.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7386B5-9102-4DF1-B706-0FD4756C6591}"/>
              </a:ext>
            </a:extLst>
          </p:cNvPr>
          <p:cNvSpPr txBox="1"/>
          <p:nvPr/>
        </p:nvSpPr>
        <p:spPr>
          <a:xfrm>
            <a:off x="253549" y="5255307"/>
            <a:ext cx="88172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C is correct as it shows 18 – 6 = 12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C5B59-F59B-4F07-A928-49504F558912}"/>
              </a:ext>
            </a:extLst>
          </p:cNvPr>
          <p:cNvSpPr/>
          <p:nvPr/>
        </p:nvSpPr>
        <p:spPr>
          <a:xfrm>
            <a:off x="1608654" y="2990457"/>
            <a:ext cx="417102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5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-</a:t>
            </a:r>
            <a:endParaRPr lang="en-GB" sz="4500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8CFE0AD-0054-4EFF-B192-0318AE8CF350}"/>
              </a:ext>
            </a:extLst>
          </p:cNvPr>
          <p:cNvGraphicFramePr>
            <a:graphicFrameLocks noGrp="1"/>
          </p:cNvGraphicFramePr>
          <p:nvPr/>
        </p:nvGraphicFramePr>
        <p:xfrm>
          <a:off x="6036976" y="2105714"/>
          <a:ext cx="2751370" cy="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37">
                  <a:extLst>
                    <a:ext uri="{9D8B030D-6E8A-4147-A177-3AD203B41FA5}">
                      <a16:colId xmlns:a16="http://schemas.microsoft.com/office/drawing/2014/main" val="2260721610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3062317274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072998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7476020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593033389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05830311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21075392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961075543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8286432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67036715"/>
                    </a:ext>
                  </a:extLst>
                </a:gridCol>
              </a:tblGrid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094808"/>
                  </a:ext>
                </a:extLst>
              </a:tr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99481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FC6040F3-7B69-4063-9354-8B4554FA1497}"/>
              </a:ext>
            </a:extLst>
          </p:cNvPr>
          <p:cNvGrpSpPr/>
          <p:nvPr/>
        </p:nvGrpSpPr>
        <p:grpSpPr>
          <a:xfrm>
            <a:off x="3170085" y="2446976"/>
            <a:ext cx="5739493" cy="346249"/>
            <a:chOff x="2663069" y="6016932"/>
            <a:chExt cx="9056487" cy="22591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5E0664F-AEC2-4283-A041-0BDCA023E434}"/>
                </a:ext>
              </a:extLst>
            </p:cNvPr>
            <p:cNvSpPr txBox="1"/>
            <p:nvPr/>
          </p:nvSpPr>
          <p:spPr>
            <a:xfrm>
              <a:off x="266306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B982AB7-4BE2-40FC-AE93-F7D51DF0D1F8}"/>
                </a:ext>
              </a:extLst>
            </p:cNvPr>
            <p:cNvSpPr txBox="1"/>
            <p:nvPr/>
          </p:nvSpPr>
          <p:spPr>
            <a:xfrm>
              <a:off x="3089636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68689F5-B7CB-48A0-80EA-78E93CD28417}"/>
                </a:ext>
              </a:extLst>
            </p:cNvPr>
            <p:cNvSpPr txBox="1"/>
            <p:nvPr/>
          </p:nvSpPr>
          <p:spPr>
            <a:xfrm>
              <a:off x="352708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2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DDFCEAE-A984-4D0A-9F1B-171A0A50D36B}"/>
                </a:ext>
              </a:extLst>
            </p:cNvPr>
            <p:cNvSpPr txBox="1"/>
            <p:nvPr/>
          </p:nvSpPr>
          <p:spPr>
            <a:xfrm>
              <a:off x="395726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502AFB1-4896-434D-81DB-CBDA3FD7C02B}"/>
                </a:ext>
              </a:extLst>
            </p:cNvPr>
            <p:cNvSpPr txBox="1"/>
            <p:nvPr/>
          </p:nvSpPr>
          <p:spPr>
            <a:xfrm>
              <a:off x="4391083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AA9FBDC-6680-4C34-A56D-E77CB0698037}"/>
                </a:ext>
              </a:extLst>
            </p:cNvPr>
            <p:cNvSpPr txBox="1"/>
            <p:nvPr/>
          </p:nvSpPr>
          <p:spPr>
            <a:xfrm>
              <a:off x="482491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5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D4541AE-744D-4DA9-9DFE-8AA31F5417F3}"/>
                </a:ext>
              </a:extLst>
            </p:cNvPr>
            <p:cNvSpPr txBox="1"/>
            <p:nvPr/>
          </p:nvSpPr>
          <p:spPr>
            <a:xfrm>
              <a:off x="5255100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C8C5F96-B022-4854-B567-1E20DF354D53}"/>
                </a:ext>
              </a:extLst>
            </p:cNvPr>
            <p:cNvSpPr txBox="1"/>
            <p:nvPr/>
          </p:nvSpPr>
          <p:spPr>
            <a:xfrm>
              <a:off x="611910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D7EDC32-D242-4B94-9358-00136E44B293}"/>
                </a:ext>
              </a:extLst>
            </p:cNvPr>
            <p:cNvSpPr txBox="1"/>
            <p:nvPr/>
          </p:nvSpPr>
          <p:spPr>
            <a:xfrm>
              <a:off x="568891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7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3D0C564-075B-4989-90E7-229D93CFB6A3}"/>
                </a:ext>
              </a:extLst>
            </p:cNvPr>
            <p:cNvSpPr txBox="1"/>
            <p:nvPr/>
          </p:nvSpPr>
          <p:spPr>
            <a:xfrm>
              <a:off x="6556557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9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70F43F9-B270-4657-B4B2-2AEB0937D521}"/>
                </a:ext>
              </a:extLst>
            </p:cNvPr>
            <p:cNvSpPr txBox="1"/>
            <p:nvPr/>
          </p:nvSpPr>
          <p:spPr>
            <a:xfrm>
              <a:off x="6959603" y="6016932"/>
              <a:ext cx="45441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765773A-8120-40D1-A992-C755A14929D5}"/>
                </a:ext>
              </a:extLst>
            </p:cNvPr>
            <p:cNvSpPr txBox="1"/>
            <p:nvPr/>
          </p:nvSpPr>
          <p:spPr>
            <a:xfrm>
              <a:off x="7420565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11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06FB71E-D57A-4C00-85C0-91517B646320}"/>
                </a:ext>
              </a:extLst>
            </p:cNvPr>
            <p:cNvSpPr txBox="1"/>
            <p:nvPr/>
          </p:nvSpPr>
          <p:spPr>
            <a:xfrm>
              <a:off x="7854389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49F08FB-EFE2-480A-8602-0A19E2092127}"/>
                </a:ext>
              </a:extLst>
            </p:cNvPr>
            <p:cNvSpPr txBox="1"/>
            <p:nvPr/>
          </p:nvSpPr>
          <p:spPr>
            <a:xfrm>
              <a:off x="8284567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13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B3945E3-313A-4E4C-8E0A-C5D0C73FD9E8}"/>
                </a:ext>
              </a:extLst>
            </p:cNvPr>
            <p:cNvSpPr txBox="1"/>
            <p:nvPr/>
          </p:nvSpPr>
          <p:spPr>
            <a:xfrm>
              <a:off x="8722023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14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EB7A44A-0900-4A2F-894B-B52549CBCD05}"/>
                </a:ext>
              </a:extLst>
            </p:cNvPr>
            <p:cNvSpPr txBox="1"/>
            <p:nvPr/>
          </p:nvSpPr>
          <p:spPr>
            <a:xfrm>
              <a:off x="9152210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15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0C4C9BF-5274-4A6C-AF47-FD1E06BE786F}"/>
                </a:ext>
              </a:extLst>
            </p:cNvPr>
            <p:cNvSpPr txBox="1"/>
            <p:nvPr/>
          </p:nvSpPr>
          <p:spPr>
            <a:xfrm>
              <a:off x="9589662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444C466-27D8-48F6-B88D-856F4FFCDD72}"/>
                </a:ext>
              </a:extLst>
            </p:cNvPr>
            <p:cNvSpPr txBox="1"/>
            <p:nvPr/>
          </p:nvSpPr>
          <p:spPr>
            <a:xfrm>
              <a:off x="10019850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17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93B2835-B868-4DEB-8687-FB23D8F29CCF}"/>
                </a:ext>
              </a:extLst>
            </p:cNvPr>
            <p:cNvSpPr txBox="1"/>
            <p:nvPr/>
          </p:nvSpPr>
          <p:spPr>
            <a:xfrm>
              <a:off x="10453671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18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C9BE569-3FE2-4711-A0FF-F7EB4C08EB61}"/>
                </a:ext>
              </a:extLst>
            </p:cNvPr>
            <p:cNvSpPr txBox="1"/>
            <p:nvPr/>
          </p:nvSpPr>
          <p:spPr>
            <a:xfrm>
              <a:off x="10887493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19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C6A6D3C-63E6-42C2-82B0-851BB799EAC7}"/>
                </a:ext>
              </a:extLst>
            </p:cNvPr>
            <p:cNvSpPr txBox="1"/>
            <p:nvPr/>
          </p:nvSpPr>
          <p:spPr>
            <a:xfrm>
              <a:off x="11312257" y="6016932"/>
              <a:ext cx="407299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20</a:t>
              </a:r>
            </a:p>
          </p:txBody>
        </p:sp>
      </p:grp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7B32F3D1-947B-4888-AB9B-E4ABC33A2F65}"/>
              </a:ext>
            </a:extLst>
          </p:cNvPr>
          <p:cNvGraphicFramePr>
            <a:graphicFrameLocks noGrp="1"/>
          </p:cNvGraphicFramePr>
          <p:nvPr/>
        </p:nvGraphicFramePr>
        <p:xfrm>
          <a:off x="3286469" y="2105714"/>
          <a:ext cx="2751370" cy="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37">
                  <a:extLst>
                    <a:ext uri="{9D8B030D-6E8A-4147-A177-3AD203B41FA5}">
                      <a16:colId xmlns:a16="http://schemas.microsoft.com/office/drawing/2014/main" val="2260721610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3062317274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072998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7476020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593033389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05830311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21075392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961075543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8286432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67036715"/>
                    </a:ext>
                  </a:extLst>
                </a:gridCol>
              </a:tblGrid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094808"/>
                  </a:ext>
                </a:extLst>
              </a:tr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99481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C195B80-410E-4146-9ABB-0C04948C6031}"/>
              </a:ext>
            </a:extLst>
          </p:cNvPr>
          <p:cNvGraphicFramePr>
            <a:graphicFrameLocks noGrp="1"/>
          </p:cNvGraphicFramePr>
          <p:nvPr/>
        </p:nvGraphicFramePr>
        <p:xfrm>
          <a:off x="6036976" y="3116204"/>
          <a:ext cx="2751370" cy="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37">
                  <a:extLst>
                    <a:ext uri="{9D8B030D-6E8A-4147-A177-3AD203B41FA5}">
                      <a16:colId xmlns:a16="http://schemas.microsoft.com/office/drawing/2014/main" val="2260721610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3062317274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072998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7476020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593033389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05830311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21075392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961075543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8286432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67036715"/>
                    </a:ext>
                  </a:extLst>
                </a:gridCol>
              </a:tblGrid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094808"/>
                  </a:ext>
                </a:extLst>
              </a:tr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99481"/>
                  </a:ext>
                </a:extLst>
              </a:tr>
            </a:tbl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864B185D-8723-444C-8759-F26F2A19E67D}"/>
              </a:ext>
            </a:extLst>
          </p:cNvPr>
          <p:cNvGrpSpPr/>
          <p:nvPr/>
        </p:nvGrpSpPr>
        <p:grpSpPr>
          <a:xfrm>
            <a:off x="3170085" y="3457466"/>
            <a:ext cx="5739493" cy="346249"/>
            <a:chOff x="2663069" y="6016932"/>
            <a:chExt cx="9056487" cy="225914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D42B92C-548A-490C-8A3A-C469A39CF4A1}"/>
                </a:ext>
              </a:extLst>
            </p:cNvPr>
            <p:cNvSpPr txBox="1"/>
            <p:nvPr/>
          </p:nvSpPr>
          <p:spPr>
            <a:xfrm>
              <a:off x="266306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BEBC01E-6A8D-4AED-9A2A-063DFC0BD498}"/>
                </a:ext>
              </a:extLst>
            </p:cNvPr>
            <p:cNvSpPr txBox="1"/>
            <p:nvPr/>
          </p:nvSpPr>
          <p:spPr>
            <a:xfrm>
              <a:off x="3089636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74E23D3-FA15-4FA5-96EB-DB37D46F6081}"/>
                </a:ext>
              </a:extLst>
            </p:cNvPr>
            <p:cNvSpPr txBox="1"/>
            <p:nvPr/>
          </p:nvSpPr>
          <p:spPr>
            <a:xfrm>
              <a:off x="352708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09E14AC-4C59-42CA-B8F5-5233BD90AF90}"/>
                </a:ext>
              </a:extLst>
            </p:cNvPr>
            <p:cNvSpPr txBox="1"/>
            <p:nvPr/>
          </p:nvSpPr>
          <p:spPr>
            <a:xfrm>
              <a:off x="395726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9518EDF-21B7-406E-8C30-AA001778F21F}"/>
                </a:ext>
              </a:extLst>
            </p:cNvPr>
            <p:cNvSpPr txBox="1"/>
            <p:nvPr/>
          </p:nvSpPr>
          <p:spPr>
            <a:xfrm>
              <a:off x="4391083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EE62491-6189-497B-9C37-A9B2FF33BF6C}"/>
                </a:ext>
              </a:extLst>
            </p:cNvPr>
            <p:cNvSpPr txBox="1"/>
            <p:nvPr/>
          </p:nvSpPr>
          <p:spPr>
            <a:xfrm>
              <a:off x="482491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5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653B25F-F9E3-4602-A107-9E18BD95F517}"/>
                </a:ext>
              </a:extLst>
            </p:cNvPr>
            <p:cNvSpPr txBox="1"/>
            <p:nvPr/>
          </p:nvSpPr>
          <p:spPr>
            <a:xfrm>
              <a:off x="5255100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6430314-21CA-4B3B-9D9A-95E88DCCBA35}"/>
                </a:ext>
              </a:extLst>
            </p:cNvPr>
            <p:cNvSpPr txBox="1"/>
            <p:nvPr/>
          </p:nvSpPr>
          <p:spPr>
            <a:xfrm>
              <a:off x="611910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8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8EB4677-CA02-4B2C-A9DA-524A6456BE88}"/>
                </a:ext>
              </a:extLst>
            </p:cNvPr>
            <p:cNvSpPr txBox="1"/>
            <p:nvPr/>
          </p:nvSpPr>
          <p:spPr>
            <a:xfrm>
              <a:off x="568891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7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61B93F6-BBA7-45C4-94DA-CCB9DCDCDDDC}"/>
                </a:ext>
              </a:extLst>
            </p:cNvPr>
            <p:cNvSpPr txBox="1"/>
            <p:nvPr/>
          </p:nvSpPr>
          <p:spPr>
            <a:xfrm>
              <a:off x="6556557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9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55A5EF7-6F51-4196-B72E-B96B76F7FDC1}"/>
                </a:ext>
              </a:extLst>
            </p:cNvPr>
            <p:cNvSpPr txBox="1"/>
            <p:nvPr/>
          </p:nvSpPr>
          <p:spPr>
            <a:xfrm>
              <a:off x="6959603" y="6016932"/>
              <a:ext cx="45441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C37D879-405F-4FF9-86D7-A6184CB09D87}"/>
                </a:ext>
              </a:extLst>
            </p:cNvPr>
            <p:cNvSpPr txBox="1"/>
            <p:nvPr/>
          </p:nvSpPr>
          <p:spPr>
            <a:xfrm>
              <a:off x="7420565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40A937A-DDF9-48AF-B0C3-0D5410AB6A05}"/>
                </a:ext>
              </a:extLst>
            </p:cNvPr>
            <p:cNvSpPr txBox="1"/>
            <p:nvPr/>
          </p:nvSpPr>
          <p:spPr>
            <a:xfrm>
              <a:off x="7854389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12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14FC532-4A3A-43E8-9CD9-66833C296566}"/>
                </a:ext>
              </a:extLst>
            </p:cNvPr>
            <p:cNvSpPr txBox="1"/>
            <p:nvPr/>
          </p:nvSpPr>
          <p:spPr>
            <a:xfrm>
              <a:off x="8284567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13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700D17D-623D-41BF-8552-6C9B596E621D}"/>
                </a:ext>
              </a:extLst>
            </p:cNvPr>
            <p:cNvSpPr txBox="1"/>
            <p:nvPr/>
          </p:nvSpPr>
          <p:spPr>
            <a:xfrm>
              <a:off x="8722023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14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5A0C4F7-615C-4A83-B3F3-79FEA195F5C3}"/>
                </a:ext>
              </a:extLst>
            </p:cNvPr>
            <p:cNvSpPr txBox="1"/>
            <p:nvPr/>
          </p:nvSpPr>
          <p:spPr>
            <a:xfrm>
              <a:off x="9152210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15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6B5F8A4-6962-401E-8A0D-11E51DF31397}"/>
                </a:ext>
              </a:extLst>
            </p:cNvPr>
            <p:cNvSpPr txBox="1"/>
            <p:nvPr/>
          </p:nvSpPr>
          <p:spPr>
            <a:xfrm>
              <a:off x="9589662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16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031BB1B-1527-4885-8416-F9216BA0505C}"/>
                </a:ext>
              </a:extLst>
            </p:cNvPr>
            <p:cNvSpPr txBox="1"/>
            <p:nvPr/>
          </p:nvSpPr>
          <p:spPr>
            <a:xfrm>
              <a:off x="10019850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17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8B1B109-FEFD-4E19-A7DB-289D229CC384}"/>
                </a:ext>
              </a:extLst>
            </p:cNvPr>
            <p:cNvSpPr txBox="1"/>
            <p:nvPr/>
          </p:nvSpPr>
          <p:spPr>
            <a:xfrm>
              <a:off x="10453671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18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6FA73188-8C6F-4015-B758-9E4192AE1E83}"/>
                </a:ext>
              </a:extLst>
            </p:cNvPr>
            <p:cNvSpPr txBox="1"/>
            <p:nvPr/>
          </p:nvSpPr>
          <p:spPr>
            <a:xfrm>
              <a:off x="10887493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19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0AEDDFC-0855-470C-8772-97B4EB90C135}"/>
                </a:ext>
              </a:extLst>
            </p:cNvPr>
            <p:cNvSpPr txBox="1"/>
            <p:nvPr/>
          </p:nvSpPr>
          <p:spPr>
            <a:xfrm>
              <a:off x="11312257" y="6016932"/>
              <a:ext cx="407299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20</a:t>
              </a:r>
            </a:p>
          </p:txBody>
        </p:sp>
      </p:grpSp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BBD6A989-3551-47AC-A281-B39C82CE41FB}"/>
              </a:ext>
            </a:extLst>
          </p:cNvPr>
          <p:cNvGraphicFramePr>
            <a:graphicFrameLocks noGrp="1"/>
          </p:cNvGraphicFramePr>
          <p:nvPr/>
        </p:nvGraphicFramePr>
        <p:xfrm>
          <a:off x="3286469" y="3116204"/>
          <a:ext cx="2751370" cy="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37">
                  <a:extLst>
                    <a:ext uri="{9D8B030D-6E8A-4147-A177-3AD203B41FA5}">
                      <a16:colId xmlns:a16="http://schemas.microsoft.com/office/drawing/2014/main" val="2260721610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3062317274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072998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7476020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593033389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05830311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21075392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961075543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8286432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67036715"/>
                    </a:ext>
                  </a:extLst>
                </a:gridCol>
              </a:tblGrid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094808"/>
                  </a:ext>
                </a:extLst>
              </a:tr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99481"/>
                  </a:ext>
                </a:extLst>
              </a:tr>
            </a:tbl>
          </a:graphicData>
        </a:graphic>
      </p:graphicFrame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D819C86F-9B2A-4517-90FB-6AA4E1A54F05}"/>
              </a:ext>
            </a:extLst>
          </p:cNvPr>
          <p:cNvGraphicFramePr>
            <a:graphicFrameLocks noGrp="1"/>
          </p:cNvGraphicFramePr>
          <p:nvPr/>
        </p:nvGraphicFramePr>
        <p:xfrm>
          <a:off x="6046475" y="4126694"/>
          <a:ext cx="2751370" cy="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37">
                  <a:extLst>
                    <a:ext uri="{9D8B030D-6E8A-4147-A177-3AD203B41FA5}">
                      <a16:colId xmlns:a16="http://schemas.microsoft.com/office/drawing/2014/main" val="2260721610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3062317274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072998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7476020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593033389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05830311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21075392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961075543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8286432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67036715"/>
                    </a:ext>
                  </a:extLst>
                </a:gridCol>
              </a:tblGrid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094808"/>
                  </a:ext>
                </a:extLst>
              </a:tr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99481"/>
                  </a:ext>
                </a:extLst>
              </a:tr>
            </a:tbl>
          </a:graphicData>
        </a:graphic>
      </p:graphicFrame>
      <p:grpSp>
        <p:nvGrpSpPr>
          <p:cNvPr id="68" name="Group 67">
            <a:extLst>
              <a:ext uri="{FF2B5EF4-FFF2-40B4-BE49-F238E27FC236}">
                <a16:creationId xmlns:a16="http://schemas.microsoft.com/office/drawing/2014/main" id="{7775D420-96CF-42AE-8307-E05C5D938DAD}"/>
              </a:ext>
            </a:extLst>
          </p:cNvPr>
          <p:cNvGrpSpPr/>
          <p:nvPr/>
        </p:nvGrpSpPr>
        <p:grpSpPr>
          <a:xfrm>
            <a:off x="3179584" y="4467956"/>
            <a:ext cx="5739493" cy="346249"/>
            <a:chOff x="2663069" y="6016932"/>
            <a:chExt cx="9056487" cy="225914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E4CB831-8CF1-4396-935D-94E147890F3D}"/>
                </a:ext>
              </a:extLst>
            </p:cNvPr>
            <p:cNvSpPr txBox="1"/>
            <p:nvPr/>
          </p:nvSpPr>
          <p:spPr>
            <a:xfrm>
              <a:off x="266306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0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5641351-C66A-4E3A-A21D-BC9F2FC28264}"/>
                </a:ext>
              </a:extLst>
            </p:cNvPr>
            <p:cNvSpPr txBox="1"/>
            <p:nvPr/>
          </p:nvSpPr>
          <p:spPr>
            <a:xfrm>
              <a:off x="3089636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739A969-D05F-4B61-8E4C-846EF3F5A09D}"/>
                </a:ext>
              </a:extLst>
            </p:cNvPr>
            <p:cNvSpPr txBox="1"/>
            <p:nvPr/>
          </p:nvSpPr>
          <p:spPr>
            <a:xfrm>
              <a:off x="352708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2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E70EA09-9E84-4746-9D4D-DEF7F62C19F8}"/>
                </a:ext>
              </a:extLst>
            </p:cNvPr>
            <p:cNvSpPr txBox="1"/>
            <p:nvPr/>
          </p:nvSpPr>
          <p:spPr>
            <a:xfrm>
              <a:off x="395726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3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5345BA1-5EFE-488B-A578-73BEAFB8FC41}"/>
                </a:ext>
              </a:extLst>
            </p:cNvPr>
            <p:cNvSpPr txBox="1"/>
            <p:nvPr/>
          </p:nvSpPr>
          <p:spPr>
            <a:xfrm>
              <a:off x="4391083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4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8466FC1-A423-4DC1-9A37-E4188373EF1B}"/>
                </a:ext>
              </a:extLst>
            </p:cNvPr>
            <p:cNvSpPr txBox="1"/>
            <p:nvPr/>
          </p:nvSpPr>
          <p:spPr>
            <a:xfrm>
              <a:off x="4824911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5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014EADA-78AE-498A-9F6A-8A8F87724233}"/>
                </a:ext>
              </a:extLst>
            </p:cNvPr>
            <p:cNvSpPr txBox="1"/>
            <p:nvPr/>
          </p:nvSpPr>
          <p:spPr>
            <a:xfrm>
              <a:off x="5255100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6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BBF9A4F-ED3E-4F5B-814D-CD28DDEC26D4}"/>
                </a:ext>
              </a:extLst>
            </p:cNvPr>
            <p:cNvSpPr txBox="1"/>
            <p:nvPr/>
          </p:nvSpPr>
          <p:spPr>
            <a:xfrm>
              <a:off x="611910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8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D065917-A4B7-49BD-AD86-D28652F6FCC3}"/>
                </a:ext>
              </a:extLst>
            </p:cNvPr>
            <p:cNvSpPr txBox="1"/>
            <p:nvPr/>
          </p:nvSpPr>
          <p:spPr>
            <a:xfrm>
              <a:off x="5688919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7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BBBCC81D-A46B-446B-851C-A04352F8DBB4}"/>
                </a:ext>
              </a:extLst>
            </p:cNvPr>
            <p:cNvSpPr txBox="1"/>
            <p:nvPr/>
          </p:nvSpPr>
          <p:spPr>
            <a:xfrm>
              <a:off x="6556557" y="6016932"/>
              <a:ext cx="39824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9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576EF2F5-8E77-4050-A0FC-40AE792F1890}"/>
                </a:ext>
              </a:extLst>
            </p:cNvPr>
            <p:cNvSpPr txBox="1"/>
            <p:nvPr/>
          </p:nvSpPr>
          <p:spPr>
            <a:xfrm>
              <a:off x="6959603" y="6016932"/>
              <a:ext cx="454411" cy="1430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10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77123FD9-AF8B-41F3-AB81-1EA86C70A074}"/>
                </a:ext>
              </a:extLst>
            </p:cNvPr>
            <p:cNvSpPr txBox="1"/>
            <p:nvPr/>
          </p:nvSpPr>
          <p:spPr>
            <a:xfrm>
              <a:off x="7420565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11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A2284EE-10D0-4391-A833-5411EA223AC2}"/>
                </a:ext>
              </a:extLst>
            </p:cNvPr>
            <p:cNvSpPr txBox="1"/>
            <p:nvPr/>
          </p:nvSpPr>
          <p:spPr>
            <a:xfrm>
              <a:off x="7854389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12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21B737EA-DC96-4681-A45A-3DA6DE63B1FE}"/>
                </a:ext>
              </a:extLst>
            </p:cNvPr>
            <p:cNvSpPr txBox="1"/>
            <p:nvPr/>
          </p:nvSpPr>
          <p:spPr>
            <a:xfrm>
              <a:off x="8284567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13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0C434C0F-7DE3-4C4D-9F99-C2BD629BC491}"/>
                </a:ext>
              </a:extLst>
            </p:cNvPr>
            <p:cNvSpPr txBox="1"/>
            <p:nvPr/>
          </p:nvSpPr>
          <p:spPr>
            <a:xfrm>
              <a:off x="8722023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14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F78A3547-01BD-4D8C-9F6F-FAFF66BD137B}"/>
                </a:ext>
              </a:extLst>
            </p:cNvPr>
            <p:cNvSpPr txBox="1"/>
            <p:nvPr/>
          </p:nvSpPr>
          <p:spPr>
            <a:xfrm>
              <a:off x="9152210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15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8A8E9B23-F882-4AFC-AC66-C88A5D58E5B9}"/>
                </a:ext>
              </a:extLst>
            </p:cNvPr>
            <p:cNvSpPr txBox="1"/>
            <p:nvPr/>
          </p:nvSpPr>
          <p:spPr>
            <a:xfrm>
              <a:off x="9589662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16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1F7EA8F-5E88-4A2C-AAC5-F263103F0E7B}"/>
                </a:ext>
              </a:extLst>
            </p:cNvPr>
            <p:cNvSpPr txBox="1"/>
            <p:nvPr/>
          </p:nvSpPr>
          <p:spPr>
            <a:xfrm>
              <a:off x="10019850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17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39818FD8-AD0C-48BD-BC3E-0B681C1E6E21}"/>
                </a:ext>
              </a:extLst>
            </p:cNvPr>
            <p:cNvSpPr txBox="1"/>
            <p:nvPr/>
          </p:nvSpPr>
          <p:spPr>
            <a:xfrm>
              <a:off x="10453671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18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38A2269B-C01B-47D0-BE33-4BBF7A63024D}"/>
                </a:ext>
              </a:extLst>
            </p:cNvPr>
            <p:cNvSpPr txBox="1"/>
            <p:nvPr/>
          </p:nvSpPr>
          <p:spPr>
            <a:xfrm>
              <a:off x="10887493" y="6016932"/>
              <a:ext cx="398241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19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AC4A8CE7-4F5A-4AAC-B635-BCEA72A95FD8}"/>
                </a:ext>
              </a:extLst>
            </p:cNvPr>
            <p:cNvSpPr txBox="1"/>
            <p:nvPr/>
          </p:nvSpPr>
          <p:spPr>
            <a:xfrm>
              <a:off x="11312257" y="6016932"/>
              <a:ext cx="407299" cy="225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25" b="1" dirty="0">
                  <a:latin typeface="Yu Gothic UI" panose="020B0500000000000000" pitchFamily="34" charset="-128"/>
                  <a:ea typeface="Yu Gothic UI" panose="020B0500000000000000" pitchFamily="34" charset="-128"/>
                </a:rPr>
                <a:t>20</a:t>
              </a:r>
            </a:p>
          </p:txBody>
        </p:sp>
      </p:grpSp>
      <p:graphicFrame>
        <p:nvGraphicFramePr>
          <p:cNvPr id="90" name="Table 89">
            <a:extLst>
              <a:ext uri="{FF2B5EF4-FFF2-40B4-BE49-F238E27FC236}">
                <a16:creationId xmlns:a16="http://schemas.microsoft.com/office/drawing/2014/main" id="{3A074236-E320-4BFF-9819-6C00DC8456AD}"/>
              </a:ext>
            </a:extLst>
          </p:cNvPr>
          <p:cNvGraphicFramePr>
            <a:graphicFrameLocks noGrp="1"/>
          </p:cNvGraphicFramePr>
          <p:nvPr/>
        </p:nvGraphicFramePr>
        <p:xfrm>
          <a:off x="3295968" y="4126694"/>
          <a:ext cx="2751370" cy="34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37">
                  <a:extLst>
                    <a:ext uri="{9D8B030D-6E8A-4147-A177-3AD203B41FA5}">
                      <a16:colId xmlns:a16="http://schemas.microsoft.com/office/drawing/2014/main" val="2260721610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3062317274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072998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7476020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593033389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058303116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221075392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2961075543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828643245"/>
                    </a:ext>
                  </a:extLst>
                </a:gridCol>
                <a:gridCol w="275137">
                  <a:extLst>
                    <a:ext uri="{9D8B030D-6E8A-4147-A177-3AD203B41FA5}">
                      <a16:colId xmlns:a16="http://schemas.microsoft.com/office/drawing/2014/main" val="167036715"/>
                    </a:ext>
                  </a:extLst>
                </a:gridCol>
              </a:tblGrid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094808"/>
                  </a:ext>
                </a:extLst>
              </a:tr>
              <a:tr h="17064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99481"/>
                  </a:ext>
                </a:extLst>
              </a:tr>
            </a:tbl>
          </a:graphicData>
        </a:graphic>
      </p:graphicFrame>
      <p:sp>
        <p:nvSpPr>
          <p:cNvPr id="91" name="TextBox 90">
            <a:extLst>
              <a:ext uri="{FF2B5EF4-FFF2-40B4-BE49-F238E27FC236}">
                <a16:creationId xmlns:a16="http://schemas.microsoft.com/office/drawing/2014/main" id="{7144DF4A-720A-4E89-A2D5-C830A73E92A0}"/>
              </a:ext>
            </a:extLst>
          </p:cNvPr>
          <p:cNvSpPr txBox="1"/>
          <p:nvPr/>
        </p:nvSpPr>
        <p:spPr>
          <a:xfrm>
            <a:off x="2579718" y="2097323"/>
            <a:ext cx="70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A)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3FC432E-9C82-48CA-8E9C-613CACC6DE8A}"/>
              </a:ext>
            </a:extLst>
          </p:cNvPr>
          <p:cNvSpPr txBox="1"/>
          <p:nvPr/>
        </p:nvSpPr>
        <p:spPr>
          <a:xfrm>
            <a:off x="2579718" y="3126890"/>
            <a:ext cx="70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B)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AA3EA3-146B-47F6-97FE-E6F7709118D8}"/>
              </a:ext>
            </a:extLst>
          </p:cNvPr>
          <p:cNvSpPr txBox="1"/>
          <p:nvPr/>
        </p:nvSpPr>
        <p:spPr>
          <a:xfrm>
            <a:off x="2579718" y="4156457"/>
            <a:ext cx="70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C)</a:t>
            </a:r>
          </a:p>
        </p:txBody>
      </p:sp>
      <p:sp>
        <p:nvSpPr>
          <p:cNvPr id="94" name="Arc 93">
            <a:extLst>
              <a:ext uri="{FF2B5EF4-FFF2-40B4-BE49-F238E27FC236}">
                <a16:creationId xmlns:a16="http://schemas.microsoft.com/office/drawing/2014/main" id="{E1625031-FA68-487E-AB6A-8FBC36FF82F7}"/>
              </a:ext>
            </a:extLst>
          </p:cNvPr>
          <p:cNvSpPr/>
          <p:nvPr/>
        </p:nvSpPr>
        <p:spPr>
          <a:xfrm>
            <a:off x="6035041" y="2811780"/>
            <a:ext cx="2202884" cy="607288"/>
          </a:xfrm>
          <a:prstGeom prst="arc">
            <a:avLst>
              <a:gd name="adj1" fmla="val 10788174"/>
              <a:gd name="adj2" fmla="val 2930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7915C47-A4B3-4338-861A-2172C097F7F2}"/>
              </a:ext>
            </a:extLst>
          </p:cNvPr>
          <p:cNvSpPr txBox="1"/>
          <p:nvPr/>
        </p:nvSpPr>
        <p:spPr>
          <a:xfrm>
            <a:off x="7202771" y="3799523"/>
            <a:ext cx="411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- 6</a:t>
            </a:r>
          </a:p>
        </p:txBody>
      </p:sp>
      <p:sp>
        <p:nvSpPr>
          <p:cNvPr id="96" name="Arc 95">
            <a:extLst>
              <a:ext uri="{FF2B5EF4-FFF2-40B4-BE49-F238E27FC236}">
                <a16:creationId xmlns:a16="http://schemas.microsoft.com/office/drawing/2014/main" id="{0B715DBE-814B-41C7-B71B-53422E8C28DC}"/>
              </a:ext>
            </a:extLst>
          </p:cNvPr>
          <p:cNvSpPr/>
          <p:nvPr/>
        </p:nvSpPr>
        <p:spPr>
          <a:xfrm>
            <a:off x="6596687" y="3811252"/>
            <a:ext cx="1650768" cy="634415"/>
          </a:xfrm>
          <a:prstGeom prst="arc">
            <a:avLst>
              <a:gd name="adj1" fmla="val 10788174"/>
              <a:gd name="adj2" fmla="val 2930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7" name="Arc 96">
            <a:extLst>
              <a:ext uri="{FF2B5EF4-FFF2-40B4-BE49-F238E27FC236}">
                <a16:creationId xmlns:a16="http://schemas.microsoft.com/office/drawing/2014/main" id="{10FFF3EF-EFAD-492B-9375-D7E9E28789F3}"/>
              </a:ext>
            </a:extLst>
          </p:cNvPr>
          <p:cNvSpPr/>
          <p:nvPr/>
        </p:nvSpPr>
        <p:spPr>
          <a:xfrm>
            <a:off x="6037837" y="1794417"/>
            <a:ext cx="1650768" cy="634415"/>
          </a:xfrm>
          <a:prstGeom prst="arc">
            <a:avLst>
              <a:gd name="adj1" fmla="val 10788174"/>
              <a:gd name="adj2" fmla="val 2930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0D6EFFB-ABA4-4053-9357-6BF8A4A526B1}"/>
              </a:ext>
            </a:extLst>
          </p:cNvPr>
          <p:cNvSpPr txBox="1"/>
          <p:nvPr/>
        </p:nvSpPr>
        <p:spPr>
          <a:xfrm>
            <a:off x="6930142" y="2797255"/>
            <a:ext cx="411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- 8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4209A68-E49E-4742-A5C2-D77DA4E08E7E}"/>
              </a:ext>
            </a:extLst>
          </p:cNvPr>
          <p:cNvSpPr txBox="1"/>
          <p:nvPr/>
        </p:nvSpPr>
        <p:spPr>
          <a:xfrm>
            <a:off x="6652908" y="1778057"/>
            <a:ext cx="411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- 6</a:t>
            </a:r>
          </a:p>
        </p:txBody>
      </p:sp>
    </p:spTree>
    <p:extLst>
      <p:ext uri="{BB962C8B-B14F-4D97-AF65-F5344CB8AC3E}">
        <p14:creationId xmlns:p14="http://schemas.microsoft.com/office/powerpoint/2010/main" val="187628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is one less than 6?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What is        take away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If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5 </a:t>
                </a:r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4</a:t>
                </a:r>
                <a:r>
                  <a:rPr lang="en-GB" sz="28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, then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4 </a:t>
                </a:r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GB" sz="28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</a:t>
                </a:r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is this called?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4"/>
                <a:stretch>
                  <a:fillRect l="-1626" t="-1524" b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625" y="1357658"/>
            <a:ext cx="1040248" cy="9685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29" y="1357659"/>
            <a:ext cx="1040248" cy="968507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99439"/>
              </p:ext>
            </p:extLst>
          </p:nvPr>
        </p:nvGraphicFramePr>
        <p:xfrm>
          <a:off x="1275588" y="4934537"/>
          <a:ext cx="6309360" cy="771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936">
                  <a:extLst>
                    <a:ext uri="{9D8B030D-6E8A-4147-A177-3AD203B41FA5}">
                      <a16:colId xmlns:a16="http://schemas.microsoft.com/office/drawing/2014/main" val="158159094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3110088367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611876754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15614646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741552398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851271185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340256961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620462398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073638296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521371195"/>
                    </a:ext>
                  </a:extLst>
                </a:gridCol>
              </a:tblGrid>
              <a:tr h="77143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34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is one less than 6?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What is        take away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If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5 </a:t>
                </a:r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4</a:t>
                </a:r>
                <a:r>
                  <a:rPr lang="en-GB" sz="28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, then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9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GB" sz="2800" dirty="0">
                    <a:solidFill>
                      <a:srgbClr val="0070C0"/>
                    </a:solidFill>
                    <a:latin typeface="Comic Sans MS" panose="030F0702030302020204" pitchFamily="66" charset="0"/>
                    <a:ea typeface="Cambria Math" panose="02040503050406030204" pitchFamily="18" charset="0"/>
                  </a:rPr>
                  <a:t>4 </a:t>
                </a:r>
                <a:r>
                  <a:rPr lang="en-GB" sz="28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:r>
                  <a:rPr lang="en-GB" sz="28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</a:t>
                </a:r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What is this called?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524" b="-2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1)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5803" y="158030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79749" y="33477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00393" y="4174856"/>
            <a:ext cx="2783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Number track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625" y="1357658"/>
            <a:ext cx="1040248" cy="9685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29" y="1357659"/>
            <a:ext cx="1040248" cy="96850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35940" y="2892578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275588" y="4934537"/>
          <a:ext cx="6309360" cy="771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936">
                  <a:extLst>
                    <a:ext uri="{9D8B030D-6E8A-4147-A177-3AD203B41FA5}">
                      <a16:colId xmlns:a16="http://schemas.microsoft.com/office/drawing/2014/main" val="158159094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3110088367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611876754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15614646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1741552398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851271185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340256961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620462398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2073638296"/>
                    </a:ext>
                  </a:extLst>
                </a:gridCol>
                <a:gridCol w="630936">
                  <a:extLst>
                    <a:ext uri="{9D8B030D-6E8A-4147-A177-3AD203B41FA5}">
                      <a16:colId xmlns:a16="http://schemas.microsoft.com/office/drawing/2014/main" val="521371195"/>
                    </a:ext>
                  </a:extLst>
                </a:gridCol>
              </a:tblGrid>
              <a:tr h="771434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23452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2883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143306-CC03-8D44-8D8A-0610FAD2FD69}"/>
              </a:ext>
            </a:extLst>
          </p:cNvPr>
          <p:cNvSpPr txBox="1"/>
          <p:nvPr/>
        </p:nvSpPr>
        <p:spPr>
          <a:xfrm>
            <a:off x="1187605" y="1884098"/>
            <a:ext cx="64565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902030302020204" pitchFamily="66" charset="0"/>
              </a:rPr>
              <a:t>Let’s have a look at some ways we can subtract using a tens frame and part whole model. </a:t>
            </a:r>
          </a:p>
        </p:txBody>
      </p:sp>
    </p:spTree>
    <p:extLst>
      <p:ext uri="{BB962C8B-B14F-4D97-AF65-F5344CB8AC3E}">
        <p14:creationId xmlns:p14="http://schemas.microsoft.com/office/powerpoint/2010/main" val="71200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B9CCE23E-A2B2-4A93-A247-2009D3E02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41911"/>
            <a:ext cx="9143999" cy="5248822"/>
          </a:xfrm>
          <a:prstGeom prst="rect">
            <a:avLst/>
          </a:prstGeom>
        </p:spPr>
      </p:pic>
      <p:sp>
        <p:nvSpPr>
          <p:cNvPr id="12" name="Teardrop 11">
            <a:extLst>
              <a:ext uri="{FF2B5EF4-FFF2-40B4-BE49-F238E27FC236}">
                <a16:creationId xmlns:a16="http://schemas.microsoft.com/office/drawing/2014/main" id="{987555A9-BC3B-450A-8473-93C0F5B4A590}"/>
              </a:ext>
            </a:extLst>
          </p:cNvPr>
          <p:cNvSpPr/>
          <p:nvPr/>
        </p:nvSpPr>
        <p:spPr>
          <a:xfrm>
            <a:off x="8120662" y="841910"/>
            <a:ext cx="1023338" cy="533966"/>
          </a:xfrm>
          <a:prstGeom prst="teardrop">
            <a:avLst/>
          </a:prstGeom>
          <a:solidFill>
            <a:srgbClr val="55768F"/>
          </a:solidFill>
          <a:ln>
            <a:solidFill>
              <a:srgbClr val="5576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Fluency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854E0C-6FB5-43AD-BA4C-959895AA4E4D}"/>
              </a:ext>
            </a:extLst>
          </p:cNvPr>
          <p:cNvSpPr txBox="1"/>
          <p:nvPr/>
        </p:nvSpPr>
        <p:spPr>
          <a:xfrm>
            <a:off x="311734" y="1135676"/>
            <a:ext cx="84142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Beth has 18 marbles. She gives 6 away.</a:t>
            </a:r>
          </a:p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How many are left?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37608FEC-D23E-4BDB-B2F1-F326A8E412F6}"/>
              </a:ext>
            </a:extLst>
          </p:cNvPr>
          <p:cNvGrpSpPr/>
          <p:nvPr/>
        </p:nvGrpSpPr>
        <p:grpSpPr>
          <a:xfrm>
            <a:off x="3235917" y="2625961"/>
            <a:ext cx="2326348" cy="2582216"/>
            <a:chOff x="8959289" y="5711527"/>
            <a:chExt cx="1954630" cy="209211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4F8F62D-0171-4804-AB29-DCBE860FD60B}"/>
                </a:ext>
              </a:extLst>
            </p:cNvPr>
            <p:cNvGrpSpPr/>
            <p:nvPr/>
          </p:nvGrpSpPr>
          <p:grpSpPr>
            <a:xfrm>
              <a:off x="9443205" y="5711527"/>
              <a:ext cx="944300" cy="1210128"/>
              <a:chOff x="662016" y="872210"/>
              <a:chExt cx="944300" cy="1210128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E6A288E5-877E-4AA4-8E59-DDE3732EB20F}"/>
                  </a:ext>
                </a:extLst>
              </p:cNvPr>
              <p:cNvSpPr/>
              <p:nvPr/>
            </p:nvSpPr>
            <p:spPr>
              <a:xfrm>
                <a:off x="662016" y="872210"/>
                <a:ext cx="944300" cy="90257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000" b="1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endParaRPr>
              </a:p>
            </p:txBody>
          </p: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CB4F83CD-75E1-4255-9CA4-85FE145B9DD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6280" y="1733572"/>
                <a:ext cx="204850" cy="3281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1A5DACB4-6CBD-4C26-ADA3-1409F33BDB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354976" y="1725628"/>
                <a:ext cx="227807" cy="3567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8072819-F375-4455-8743-6E33DA94E267}"/>
                </a:ext>
              </a:extLst>
            </p:cNvPr>
            <p:cNvSpPr/>
            <p:nvPr/>
          </p:nvSpPr>
          <p:spPr>
            <a:xfrm>
              <a:off x="8959289" y="6901071"/>
              <a:ext cx="944300" cy="90257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0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AE4B904-0897-414D-BAC0-A1041401B024}"/>
                </a:ext>
              </a:extLst>
            </p:cNvPr>
            <p:cNvSpPr/>
            <p:nvPr/>
          </p:nvSpPr>
          <p:spPr>
            <a:xfrm>
              <a:off x="9969619" y="6901071"/>
              <a:ext cx="944300" cy="90257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0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D77545BB-A8BF-45FD-84A8-F18DC819AEB1}"/>
              </a:ext>
            </a:extLst>
          </p:cNvPr>
          <p:cNvSpPr txBox="1"/>
          <p:nvPr/>
        </p:nvSpPr>
        <p:spPr>
          <a:xfrm>
            <a:off x="6508894" y="3486157"/>
            <a:ext cx="556323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3600" dirty="0">
                <a:latin typeface="Sassoon Infant Std" panose="020B0503020103030203" pitchFamily="34" charset="0"/>
                <a:cs typeface="Times New Roman" panose="02020603050405020304" pitchFamily="18" charset="0"/>
              </a:rPr>
              <a:t>-</a:t>
            </a:r>
            <a:endParaRPr lang="en-GB" sz="3600" dirty="0">
              <a:latin typeface="Sassoon Infant Std" panose="020B050302010303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35F8A09-A920-4663-B820-22A479134519}"/>
              </a:ext>
            </a:extLst>
          </p:cNvPr>
          <p:cNvSpPr txBox="1"/>
          <p:nvPr/>
        </p:nvSpPr>
        <p:spPr>
          <a:xfrm>
            <a:off x="7558520" y="3622626"/>
            <a:ext cx="648759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2400" dirty="0">
                <a:latin typeface="Sassoon Infant Std" panose="020B0503020103030203" pitchFamily="34" charset="0"/>
              </a:rPr>
              <a:t>=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66972F4-C8C7-4FF6-8EA0-213CAA88D31F}"/>
              </a:ext>
            </a:extLst>
          </p:cNvPr>
          <p:cNvSpPr/>
          <p:nvPr/>
        </p:nvSpPr>
        <p:spPr>
          <a:xfrm>
            <a:off x="8072513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000" b="1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7FE70F-4E3C-4986-981C-4C54AE58997E}"/>
              </a:ext>
            </a:extLst>
          </p:cNvPr>
          <p:cNvSpPr/>
          <p:nvPr/>
        </p:nvSpPr>
        <p:spPr>
          <a:xfrm>
            <a:off x="6959542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37ED93-90B7-4D97-9BB6-3E6FA54FE9EA}"/>
              </a:ext>
            </a:extLst>
          </p:cNvPr>
          <p:cNvSpPr/>
          <p:nvPr/>
        </p:nvSpPr>
        <p:spPr>
          <a:xfrm>
            <a:off x="5874654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F41390E-8389-4C13-8D01-F92EE7163657}"/>
              </a:ext>
            </a:extLst>
          </p:cNvPr>
          <p:cNvSpPr txBox="1"/>
          <p:nvPr/>
        </p:nvSpPr>
        <p:spPr>
          <a:xfrm>
            <a:off x="5863751" y="3565768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18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9AB32B0-F8E0-440A-BE1B-925F52489185}"/>
              </a:ext>
            </a:extLst>
          </p:cNvPr>
          <p:cNvSpPr txBox="1"/>
          <p:nvPr/>
        </p:nvSpPr>
        <p:spPr>
          <a:xfrm>
            <a:off x="6959542" y="3561508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AEEBDE7-B48A-4A57-9248-12A4FCE0B589}"/>
              </a:ext>
            </a:extLst>
          </p:cNvPr>
          <p:cNvSpPr txBox="1"/>
          <p:nvPr/>
        </p:nvSpPr>
        <p:spPr>
          <a:xfrm>
            <a:off x="4100699" y="2876844"/>
            <a:ext cx="54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18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D135978-915E-4F5C-8ECD-69795CF961CF}"/>
              </a:ext>
            </a:extLst>
          </p:cNvPr>
          <p:cNvSpPr txBox="1"/>
          <p:nvPr/>
        </p:nvSpPr>
        <p:spPr>
          <a:xfrm>
            <a:off x="3527856" y="4329494"/>
            <a:ext cx="540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6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64E73BD-11ED-448D-B023-3356F1B28374}"/>
              </a:ext>
            </a:extLst>
          </p:cNvPr>
          <p:cNvSpPr txBox="1"/>
          <p:nvPr/>
        </p:nvSpPr>
        <p:spPr>
          <a:xfrm>
            <a:off x="4730324" y="4329494"/>
            <a:ext cx="54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EDBD6FC-BA04-4BB8-B2DF-C22E006695FD}"/>
              </a:ext>
            </a:extLst>
          </p:cNvPr>
          <p:cNvSpPr txBox="1"/>
          <p:nvPr/>
        </p:nvSpPr>
        <p:spPr>
          <a:xfrm>
            <a:off x="8078350" y="3561508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484AA00D-DDDE-4E70-B877-818DE9D22F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62" y="2686264"/>
            <a:ext cx="2770292" cy="1205612"/>
          </a:xfrm>
          <a:prstGeom prst="rect">
            <a:avLst/>
          </a:prstGeom>
        </p:spPr>
      </p:pic>
      <p:sp>
        <p:nvSpPr>
          <p:cNvPr id="62" name="Oval 61">
            <a:extLst>
              <a:ext uri="{FF2B5EF4-FFF2-40B4-BE49-F238E27FC236}">
                <a16:creationId xmlns:a16="http://schemas.microsoft.com/office/drawing/2014/main" id="{27E7F56F-1EA4-4880-A184-C904EFC43394}"/>
              </a:ext>
            </a:extLst>
          </p:cNvPr>
          <p:cNvSpPr/>
          <p:nvPr/>
        </p:nvSpPr>
        <p:spPr>
          <a:xfrm>
            <a:off x="440442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6E02AC2D-C95A-4757-831D-04229FDC7AE9}"/>
              </a:ext>
            </a:extLst>
          </p:cNvPr>
          <p:cNvSpPr/>
          <p:nvPr/>
        </p:nvSpPr>
        <p:spPr>
          <a:xfrm>
            <a:off x="440442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CCCB0790-2E99-44D0-AEA8-9007CC7F71F5}"/>
              </a:ext>
            </a:extLst>
          </p:cNvPr>
          <p:cNvSpPr/>
          <p:nvPr/>
        </p:nvSpPr>
        <p:spPr>
          <a:xfrm>
            <a:off x="937625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E48AED2-1F4D-4C0F-B89D-D1340EFFFC3B}"/>
              </a:ext>
            </a:extLst>
          </p:cNvPr>
          <p:cNvSpPr/>
          <p:nvPr/>
        </p:nvSpPr>
        <p:spPr>
          <a:xfrm>
            <a:off x="937625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B2F27BC6-F416-4F90-9CD4-8971D4628719}"/>
              </a:ext>
            </a:extLst>
          </p:cNvPr>
          <p:cNvSpPr/>
          <p:nvPr/>
        </p:nvSpPr>
        <p:spPr>
          <a:xfrm>
            <a:off x="1434809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77B4D16-532C-42BC-A121-57CCC78869BC}"/>
              </a:ext>
            </a:extLst>
          </p:cNvPr>
          <p:cNvSpPr/>
          <p:nvPr/>
        </p:nvSpPr>
        <p:spPr>
          <a:xfrm>
            <a:off x="1434809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89B89C7-A223-4D57-AE3F-19A13E127C7B}"/>
              </a:ext>
            </a:extLst>
          </p:cNvPr>
          <p:cNvSpPr/>
          <p:nvPr/>
        </p:nvSpPr>
        <p:spPr>
          <a:xfrm>
            <a:off x="1931992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3E2EC6D-117A-4D67-BC80-9FD86C976124}"/>
              </a:ext>
            </a:extLst>
          </p:cNvPr>
          <p:cNvSpPr/>
          <p:nvPr/>
        </p:nvSpPr>
        <p:spPr>
          <a:xfrm>
            <a:off x="1931992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5C5A8D5B-C199-40D9-9509-2E41B55ADAA7}"/>
              </a:ext>
            </a:extLst>
          </p:cNvPr>
          <p:cNvSpPr/>
          <p:nvPr/>
        </p:nvSpPr>
        <p:spPr>
          <a:xfrm>
            <a:off x="2429175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01FCF83B-9609-48B1-9D37-DEF8A6268CA8}"/>
              </a:ext>
            </a:extLst>
          </p:cNvPr>
          <p:cNvSpPr/>
          <p:nvPr/>
        </p:nvSpPr>
        <p:spPr>
          <a:xfrm>
            <a:off x="2429175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FB8DBE2C-C3FC-4B10-9E38-DF500ACDB3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62" y="4016245"/>
            <a:ext cx="2770292" cy="1205612"/>
          </a:xfrm>
          <a:prstGeom prst="rect">
            <a:avLst/>
          </a:prstGeom>
        </p:spPr>
      </p:pic>
      <p:sp>
        <p:nvSpPr>
          <p:cNvPr id="73" name="Oval 72">
            <a:extLst>
              <a:ext uri="{FF2B5EF4-FFF2-40B4-BE49-F238E27FC236}">
                <a16:creationId xmlns:a16="http://schemas.microsoft.com/office/drawing/2014/main" id="{F2C6135A-BAE0-4CEC-95C6-2611316A7E0F}"/>
              </a:ext>
            </a:extLst>
          </p:cNvPr>
          <p:cNvSpPr/>
          <p:nvPr/>
        </p:nvSpPr>
        <p:spPr>
          <a:xfrm>
            <a:off x="440442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B859F382-9120-470B-B054-0706B03877B7}"/>
              </a:ext>
            </a:extLst>
          </p:cNvPr>
          <p:cNvSpPr/>
          <p:nvPr/>
        </p:nvSpPr>
        <p:spPr>
          <a:xfrm>
            <a:off x="440442" y="470014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6B6614B-E7F7-429C-94A6-2C2E76BCC7DD}"/>
              </a:ext>
            </a:extLst>
          </p:cNvPr>
          <p:cNvSpPr/>
          <p:nvPr/>
        </p:nvSpPr>
        <p:spPr>
          <a:xfrm>
            <a:off x="937625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45390C30-52BB-41E5-BC5B-90FBCD072B7A}"/>
              </a:ext>
            </a:extLst>
          </p:cNvPr>
          <p:cNvSpPr/>
          <p:nvPr/>
        </p:nvSpPr>
        <p:spPr>
          <a:xfrm>
            <a:off x="937646" y="470014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8E82A4C-01E9-4166-A23C-043BBFB64F19}"/>
              </a:ext>
            </a:extLst>
          </p:cNvPr>
          <p:cNvSpPr/>
          <p:nvPr/>
        </p:nvSpPr>
        <p:spPr>
          <a:xfrm>
            <a:off x="1434809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9AB9B0B-3E91-4125-8197-9A0D7B8FD4B2}"/>
              </a:ext>
            </a:extLst>
          </p:cNvPr>
          <p:cNvSpPr/>
          <p:nvPr/>
        </p:nvSpPr>
        <p:spPr>
          <a:xfrm>
            <a:off x="1931992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0BE1CD37-D88A-45EF-B692-4870238E62DF}"/>
              </a:ext>
            </a:extLst>
          </p:cNvPr>
          <p:cNvSpPr/>
          <p:nvPr/>
        </p:nvSpPr>
        <p:spPr>
          <a:xfrm>
            <a:off x="2429175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8C1C5F44-1980-475C-92C3-DE72448DA0C2}"/>
              </a:ext>
            </a:extLst>
          </p:cNvPr>
          <p:cNvSpPr/>
          <p:nvPr/>
        </p:nvSpPr>
        <p:spPr>
          <a:xfrm>
            <a:off x="1434851" y="469935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CE9B667-7E67-44A5-92A9-59E908C10790}"/>
              </a:ext>
            </a:extLst>
          </p:cNvPr>
          <p:cNvCxnSpPr>
            <a:cxnSpLocks/>
          </p:cNvCxnSpPr>
          <p:nvPr/>
        </p:nvCxnSpPr>
        <p:spPr>
          <a:xfrm flipH="1">
            <a:off x="2441841" y="4192813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7A17C5A-9CB5-4668-906E-151E0D9951B5}"/>
              </a:ext>
            </a:extLst>
          </p:cNvPr>
          <p:cNvCxnSpPr>
            <a:cxnSpLocks/>
          </p:cNvCxnSpPr>
          <p:nvPr/>
        </p:nvCxnSpPr>
        <p:spPr>
          <a:xfrm flipH="1">
            <a:off x="1457886" y="470315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09C868C-C601-4214-A842-BB38AEE5EF39}"/>
              </a:ext>
            </a:extLst>
          </p:cNvPr>
          <p:cNvCxnSpPr>
            <a:cxnSpLocks/>
          </p:cNvCxnSpPr>
          <p:nvPr/>
        </p:nvCxnSpPr>
        <p:spPr>
          <a:xfrm flipH="1">
            <a:off x="1950517" y="419649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13B91A6-481B-41B7-B75F-6488A03A6E9F}"/>
              </a:ext>
            </a:extLst>
          </p:cNvPr>
          <p:cNvCxnSpPr>
            <a:cxnSpLocks/>
          </p:cNvCxnSpPr>
          <p:nvPr/>
        </p:nvCxnSpPr>
        <p:spPr>
          <a:xfrm flipH="1">
            <a:off x="946920" y="470315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611396BE-30B8-4666-857E-44BDCC6D791E}"/>
              </a:ext>
            </a:extLst>
          </p:cNvPr>
          <p:cNvCxnSpPr>
            <a:cxnSpLocks/>
          </p:cNvCxnSpPr>
          <p:nvPr/>
        </p:nvCxnSpPr>
        <p:spPr>
          <a:xfrm flipH="1">
            <a:off x="450385" y="470315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FFEFC970-1E24-4D3C-8C5C-2699EEC8DA7C}"/>
              </a:ext>
            </a:extLst>
          </p:cNvPr>
          <p:cNvCxnSpPr>
            <a:cxnSpLocks/>
          </p:cNvCxnSpPr>
          <p:nvPr/>
        </p:nvCxnSpPr>
        <p:spPr>
          <a:xfrm flipH="1">
            <a:off x="1439541" y="4200294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19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indefinite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59" grpId="0"/>
      <p:bldP spid="74" grpId="0" animBg="1"/>
      <p:bldP spid="76" grpId="0" animBg="1"/>
      <p:bldP spid="77" grpId="0" animBg="1"/>
      <p:bldP spid="78" grpId="0" animBg="1"/>
      <p:bldP spid="79" grpId="0" animBg="1"/>
      <p:bldP spid="8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B9CCE23E-A2B2-4A93-A247-2009D3E02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41911"/>
            <a:ext cx="9143999" cy="5248822"/>
          </a:xfrm>
          <a:prstGeom prst="rect">
            <a:avLst/>
          </a:prstGeom>
        </p:spPr>
      </p:pic>
      <p:sp>
        <p:nvSpPr>
          <p:cNvPr id="12" name="Teardrop 11">
            <a:extLst>
              <a:ext uri="{FF2B5EF4-FFF2-40B4-BE49-F238E27FC236}">
                <a16:creationId xmlns:a16="http://schemas.microsoft.com/office/drawing/2014/main" id="{987555A9-BC3B-450A-8473-93C0F5B4A590}"/>
              </a:ext>
            </a:extLst>
          </p:cNvPr>
          <p:cNvSpPr/>
          <p:nvPr/>
        </p:nvSpPr>
        <p:spPr>
          <a:xfrm>
            <a:off x="8120662" y="841910"/>
            <a:ext cx="1023338" cy="533966"/>
          </a:xfrm>
          <a:prstGeom prst="teardrop">
            <a:avLst/>
          </a:prstGeom>
          <a:solidFill>
            <a:srgbClr val="55768F"/>
          </a:solidFill>
          <a:ln>
            <a:solidFill>
              <a:srgbClr val="5576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Fluency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B212E045-9912-4096-8FD1-BC71ADC3EE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62" y="2686264"/>
            <a:ext cx="2770292" cy="1205612"/>
          </a:xfrm>
          <a:prstGeom prst="rect">
            <a:avLst/>
          </a:prstGeom>
        </p:spPr>
      </p:pic>
      <p:sp>
        <p:nvSpPr>
          <p:cNvPr id="87" name="Oval 86">
            <a:extLst>
              <a:ext uri="{FF2B5EF4-FFF2-40B4-BE49-F238E27FC236}">
                <a16:creationId xmlns:a16="http://schemas.microsoft.com/office/drawing/2014/main" id="{E0EE1AF1-FC5A-4C19-87AC-A4745EA982F7}"/>
              </a:ext>
            </a:extLst>
          </p:cNvPr>
          <p:cNvSpPr/>
          <p:nvPr/>
        </p:nvSpPr>
        <p:spPr>
          <a:xfrm>
            <a:off x="440442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71DFC902-21FF-4FF2-B574-B10B7D9A9BD3}"/>
              </a:ext>
            </a:extLst>
          </p:cNvPr>
          <p:cNvSpPr/>
          <p:nvPr/>
        </p:nvSpPr>
        <p:spPr>
          <a:xfrm>
            <a:off x="440442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151511CE-FE24-4719-BB27-E70121AB3E6A}"/>
              </a:ext>
            </a:extLst>
          </p:cNvPr>
          <p:cNvSpPr/>
          <p:nvPr/>
        </p:nvSpPr>
        <p:spPr>
          <a:xfrm>
            <a:off x="937625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F22E210-4987-44E5-BDF2-A203FEB05944}"/>
              </a:ext>
            </a:extLst>
          </p:cNvPr>
          <p:cNvSpPr/>
          <p:nvPr/>
        </p:nvSpPr>
        <p:spPr>
          <a:xfrm>
            <a:off x="937625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1325E17A-DF9A-4B29-834E-EDADA1CFD12E}"/>
              </a:ext>
            </a:extLst>
          </p:cNvPr>
          <p:cNvSpPr/>
          <p:nvPr/>
        </p:nvSpPr>
        <p:spPr>
          <a:xfrm>
            <a:off x="1434809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97DE59DE-077C-42BA-9678-E40DC351A2A1}"/>
              </a:ext>
            </a:extLst>
          </p:cNvPr>
          <p:cNvSpPr/>
          <p:nvPr/>
        </p:nvSpPr>
        <p:spPr>
          <a:xfrm>
            <a:off x="1434809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8B8E9DE3-1955-45E8-8D17-7B81F6B94362}"/>
              </a:ext>
            </a:extLst>
          </p:cNvPr>
          <p:cNvSpPr/>
          <p:nvPr/>
        </p:nvSpPr>
        <p:spPr>
          <a:xfrm>
            <a:off x="1931992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2B619D2-D05D-4FD1-80F9-4A227C05F953}"/>
              </a:ext>
            </a:extLst>
          </p:cNvPr>
          <p:cNvSpPr/>
          <p:nvPr/>
        </p:nvSpPr>
        <p:spPr>
          <a:xfrm>
            <a:off x="1931992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8AD1F9AE-971C-4F59-BB76-9B43DE7B1BD1}"/>
              </a:ext>
            </a:extLst>
          </p:cNvPr>
          <p:cNvSpPr/>
          <p:nvPr/>
        </p:nvSpPr>
        <p:spPr>
          <a:xfrm>
            <a:off x="2429175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8CFADCD6-FCB5-43F5-9D97-E1ECA349EDAA}"/>
              </a:ext>
            </a:extLst>
          </p:cNvPr>
          <p:cNvSpPr/>
          <p:nvPr/>
        </p:nvSpPr>
        <p:spPr>
          <a:xfrm>
            <a:off x="2429175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48C8892D-2EBB-4B16-9790-20CB44FE7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62" y="4006306"/>
            <a:ext cx="2770292" cy="1205612"/>
          </a:xfrm>
          <a:prstGeom prst="rect">
            <a:avLst/>
          </a:prstGeom>
        </p:spPr>
      </p:pic>
      <p:sp>
        <p:nvSpPr>
          <p:cNvPr id="98" name="Oval 97">
            <a:extLst>
              <a:ext uri="{FF2B5EF4-FFF2-40B4-BE49-F238E27FC236}">
                <a16:creationId xmlns:a16="http://schemas.microsoft.com/office/drawing/2014/main" id="{F0F1F7C3-1790-4DF4-8A1A-CAD98DD6F47C}"/>
              </a:ext>
            </a:extLst>
          </p:cNvPr>
          <p:cNvSpPr/>
          <p:nvPr/>
        </p:nvSpPr>
        <p:spPr>
          <a:xfrm>
            <a:off x="440442" y="4186556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F76EF68B-5AEC-4295-93E9-AF3BB43637A4}"/>
              </a:ext>
            </a:extLst>
          </p:cNvPr>
          <p:cNvSpPr/>
          <p:nvPr/>
        </p:nvSpPr>
        <p:spPr>
          <a:xfrm>
            <a:off x="937625" y="4186556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58E3314E-FCD8-41B7-852D-F461DEAF9290}"/>
              </a:ext>
            </a:extLst>
          </p:cNvPr>
          <p:cNvSpPr/>
          <p:nvPr/>
        </p:nvSpPr>
        <p:spPr>
          <a:xfrm>
            <a:off x="1434809" y="4186556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5FFC709B-16E2-4C4C-B678-F20974503104}"/>
              </a:ext>
            </a:extLst>
          </p:cNvPr>
          <p:cNvSpPr/>
          <p:nvPr/>
        </p:nvSpPr>
        <p:spPr>
          <a:xfrm>
            <a:off x="1931992" y="4186556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D4BA0266-9E8E-4A90-A2BA-0F9C693272C7}"/>
              </a:ext>
            </a:extLst>
          </p:cNvPr>
          <p:cNvSpPr/>
          <p:nvPr/>
        </p:nvSpPr>
        <p:spPr>
          <a:xfrm>
            <a:off x="2429175" y="4186556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D77DDD2-AEEC-4163-8E93-3C236EAC6EE4}"/>
              </a:ext>
            </a:extLst>
          </p:cNvPr>
          <p:cNvGrpSpPr/>
          <p:nvPr/>
        </p:nvGrpSpPr>
        <p:grpSpPr>
          <a:xfrm>
            <a:off x="3235917" y="2625961"/>
            <a:ext cx="2326348" cy="2582216"/>
            <a:chOff x="8959289" y="5711527"/>
            <a:chExt cx="1954630" cy="2092115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7BAC3D7-C87C-4CFD-99A7-CC4E2F0595CD}"/>
                </a:ext>
              </a:extLst>
            </p:cNvPr>
            <p:cNvGrpSpPr/>
            <p:nvPr/>
          </p:nvGrpSpPr>
          <p:grpSpPr>
            <a:xfrm>
              <a:off x="9443205" y="5711527"/>
              <a:ext cx="944300" cy="1210128"/>
              <a:chOff x="662016" y="872210"/>
              <a:chExt cx="944300" cy="1210128"/>
            </a:xfrm>
          </p:grpSpPr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C37A74C6-BABB-4719-93DD-0EE20EE3DE4B}"/>
                  </a:ext>
                </a:extLst>
              </p:cNvPr>
              <p:cNvSpPr/>
              <p:nvPr/>
            </p:nvSpPr>
            <p:spPr>
              <a:xfrm>
                <a:off x="662016" y="872210"/>
                <a:ext cx="944300" cy="90257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000" b="1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endParaRPr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5A58B569-6774-4AA3-B427-2E02212043D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6280" y="1733572"/>
                <a:ext cx="204850" cy="3281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6DA8271B-5D57-4120-A892-ED36931F0A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354976" y="1725628"/>
                <a:ext cx="227807" cy="3567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157E2BA-FCD8-407E-B14D-1C632484362E}"/>
                </a:ext>
              </a:extLst>
            </p:cNvPr>
            <p:cNvSpPr/>
            <p:nvPr/>
          </p:nvSpPr>
          <p:spPr>
            <a:xfrm>
              <a:off x="8959289" y="6901071"/>
              <a:ext cx="944300" cy="90257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0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B0BB36F-5AF5-435D-B468-EAD38C21CE41}"/>
                </a:ext>
              </a:extLst>
            </p:cNvPr>
            <p:cNvSpPr/>
            <p:nvPr/>
          </p:nvSpPr>
          <p:spPr>
            <a:xfrm>
              <a:off x="9969619" y="6901071"/>
              <a:ext cx="944300" cy="90257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0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7016A29C-3C5F-429B-9BBE-DF02D932174D}"/>
              </a:ext>
            </a:extLst>
          </p:cNvPr>
          <p:cNvSpPr txBox="1"/>
          <p:nvPr/>
        </p:nvSpPr>
        <p:spPr>
          <a:xfrm>
            <a:off x="6518283" y="3508045"/>
            <a:ext cx="556323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3600" dirty="0">
                <a:latin typeface="Sassoon Infant Std" panose="020B0503020103030203" pitchFamily="34" charset="0"/>
                <a:cs typeface="Times New Roman" panose="02020603050405020304" pitchFamily="18" charset="0"/>
              </a:rPr>
              <a:t>-</a:t>
            </a:r>
            <a:endParaRPr lang="en-GB" sz="3600" dirty="0">
              <a:latin typeface="Sassoon Infant Std" panose="020B050302010303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28AB4D0-6989-4292-A4CD-03CA61EBC98C}"/>
              </a:ext>
            </a:extLst>
          </p:cNvPr>
          <p:cNvSpPr txBox="1"/>
          <p:nvPr/>
        </p:nvSpPr>
        <p:spPr>
          <a:xfrm>
            <a:off x="7558520" y="3615330"/>
            <a:ext cx="648759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2400" dirty="0">
                <a:latin typeface="Sassoon Infant Std" panose="020B0503020103030203" pitchFamily="34" charset="0"/>
              </a:rPr>
              <a:t>=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BA6EADC-C234-467A-AC55-6D9EAA7EA450}"/>
              </a:ext>
            </a:extLst>
          </p:cNvPr>
          <p:cNvSpPr/>
          <p:nvPr/>
        </p:nvSpPr>
        <p:spPr>
          <a:xfrm>
            <a:off x="8072513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000" b="1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20AA2B3-E384-42BE-88FD-41532A5D8990}"/>
              </a:ext>
            </a:extLst>
          </p:cNvPr>
          <p:cNvSpPr/>
          <p:nvPr/>
        </p:nvSpPr>
        <p:spPr>
          <a:xfrm>
            <a:off x="6959542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39BC726-043A-4D70-94AA-C951EF50951D}"/>
              </a:ext>
            </a:extLst>
          </p:cNvPr>
          <p:cNvSpPr/>
          <p:nvPr/>
        </p:nvSpPr>
        <p:spPr>
          <a:xfrm>
            <a:off x="5874654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ED31189-1717-4605-A2B9-A0B14C82C183}"/>
              </a:ext>
            </a:extLst>
          </p:cNvPr>
          <p:cNvSpPr txBox="1"/>
          <p:nvPr/>
        </p:nvSpPr>
        <p:spPr>
          <a:xfrm>
            <a:off x="5863751" y="3558472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15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93C8324-8BA1-4E1E-B7DC-F54C1F8F5538}"/>
              </a:ext>
            </a:extLst>
          </p:cNvPr>
          <p:cNvSpPr txBox="1"/>
          <p:nvPr/>
        </p:nvSpPr>
        <p:spPr>
          <a:xfrm>
            <a:off x="6959542" y="3554212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636FD62-37A9-4146-9192-92E71D7D0D17}"/>
              </a:ext>
            </a:extLst>
          </p:cNvPr>
          <p:cNvSpPr txBox="1"/>
          <p:nvPr/>
        </p:nvSpPr>
        <p:spPr>
          <a:xfrm>
            <a:off x="4100699" y="2876844"/>
            <a:ext cx="54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B497003-A094-4E62-AFAF-47B7212F5638}"/>
              </a:ext>
            </a:extLst>
          </p:cNvPr>
          <p:cNvSpPr txBox="1"/>
          <p:nvPr/>
        </p:nvSpPr>
        <p:spPr>
          <a:xfrm>
            <a:off x="3527856" y="4329494"/>
            <a:ext cx="540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E881D6A-2686-4DD3-9A87-5D03D896D550}"/>
              </a:ext>
            </a:extLst>
          </p:cNvPr>
          <p:cNvSpPr txBox="1"/>
          <p:nvPr/>
        </p:nvSpPr>
        <p:spPr>
          <a:xfrm>
            <a:off x="4730324" y="4329494"/>
            <a:ext cx="54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4D9E58F-5ABF-40C2-96DC-499035DE177E}"/>
              </a:ext>
            </a:extLst>
          </p:cNvPr>
          <p:cNvSpPr txBox="1"/>
          <p:nvPr/>
        </p:nvSpPr>
        <p:spPr>
          <a:xfrm>
            <a:off x="8078350" y="3554212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12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0623E93-4D83-49A0-9CF9-73673AFAAF28}"/>
              </a:ext>
            </a:extLst>
          </p:cNvPr>
          <p:cNvCxnSpPr>
            <a:cxnSpLocks/>
          </p:cNvCxnSpPr>
          <p:nvPr/>
        </p:nvCxnSpPr>
        <p:spPr>
          <a:xfrm flipH="1">
            <a:off x="2441841" y="4192813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85189F4-33B1-41FB-9CD8-58B61EEDE331}"/>
              </a:ext>
            </a:extLst>
          </p:cNvPr>
          <p:cNvCxnSpPr>
            <a:cxnSpLocks/>
          </p:cNvCxnSpPr>
          <p:nvPr/>
        </p:nvCxnSpPr>
        <p:spPr>
          <a:xfrm flipH="1">
            <a:off x="1940807" y="4190770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15351D7-7FEF-4D6D-A474-D24283C7DA90}"/>
              </a:ext>
            </a:extLst>
          </p:cNvPr>
          <p:cNvCxnSpPr>
            <a:cxnSpLocks/>
          </p:cNvCxnSpPr>
          <p:nvPr/>
        </p:nvCxnSpPr>
        <p:spPr>
          <a:xfrm flipH="1">
            <a:off x="1439541" y="4200294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F212B4B3-F1C9-4F75-8F33-0653AD1AA3B0}"/>
              </a:ext>
            </a:extLst>
          </p:cNvPr>
          <p:cNvSpPr txBox="1"/>
          <p:nvPr/>
        </p:nvSpPr>
        <p:spPr>
          <a:xfrm>
            <a:off x="311734" y="1135676"/>
            <a:ext cx="84142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Ben has 15 pens. He gives 3 away.</a:t>
            </a:r>
          </a:p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How many are left?</a:t>
            </a:r>
          </a:p>
        </p:txBody>
      </p:sp>
    </p:spTree>
    <p:extLst>
      <p:ext uri="{BB962C8B-B14F-4D97-AF65-F5344CB8AC3E}">
        <p14:creationId xmlns:p14="http://schemas.microsoft.com/office/powerpoint/2010/main" val="9473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4" grpId="0" animBg="1"/>
      <p:bldP spid="106" grpId="0" animBg="1"/>
      <p:bldP spid="67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B9CCE23E-A2B2-4A93-A247-2009D3E02B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41911"/>
            <a:ext cx="9143999" cy="5248822"/>
          </a:xfrm>
          <a:prstGeom prst="rect">
            <a:avLst/>
          </a:prstGeom>
        </p:spPr>
      </p:pic>
      <p:sp>
        <p:nvSpPr>
          <p:cNvPr id="12" name="Teardrop 11">
            <a:extLst>
              <a:ext uri="{FF2B5EF4-FFF2-40B4-BE49-F238E27FC236}">
                <a16:creationId xmlns:a16="http://schemas.microsoft.com/office/drawing/2014/main" id="{987555A9-BC3B-450A-8473-93C0F5B4A590}"/>
              </a:ext>
            </a:extLst>
          </p:cNvPr>
          <p:cNvSpPr/>
          <p:nvPr/>
        </p:nvSpPr>
        <p:spPr>
          <a:xfrm>
            <a:off x="8120662" y="841910"/>
            <a:ext cx="1023338" cy="533966"/>
          </a:xfrm>
          <a:prstGeom prst="teardrop">
            <a:avLst/>
          </a:prstGeom>
          <a:solidFill>
            <a:srgbClr val="55768F"/>
          </a:solidFill>
          <a:ln>
            <a:solidFill>
              <a:srgbClr val="5576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Fluency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B212E045-9912-4096-8FD1-BC71ADC3EE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62" y="2686264"/>
            <a:ext cx="2770292" cy="1205612"/>
          </a:xfrm>
          <a:prstGeom prst="rect">
            <a:avLst/>
          </a:prstGeom>
        </p:spPr>
      </p:pic>
      <p:sp>
        <p:nvSpPr>
          <p:cNvPr id="87" name="Oval 86">
            <a:extLst>
              <a:ext uri="{FF2B5EF4-FFF2-40B4-BE49-F238E27FC236}">
                <a16:creationId xmlns:a16="http://schemas.microsoft.com/office/drawing/2014/main" id="{E0EE1AF1-FC5A-4C19-87AC-A4745EA982F7}"/>
              </a:ext>
            </a:extLst>
          </p:cNvPr>
          <p:cNvSpPr/>
          <p:nvPr/>
        </p:nvSpPr>
        <p:spPr>
          <a:xfrm>
            <a:off x="440442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71DFC902-21FF-4FF2-B574-B10B7D9A9BD3}"/>
              </a:ext>
            </a:extLst>
          </p:cNvPr>
          <p:cNvSpPr/>
          <p:nvPr/>
        </p:nvSpPr>
        <p:spPr>
          <a:xfrm>
            <a:off x="440442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151511CE-FE24-4719-BB27-E70121AB3E6A}"/>
              </a:ext>
            </a:extLst>
          </p:cNvPr>
          <p:cNvSpPr/>
          <p:nvPr/>
        </p:nvSpPr>
        <p:spPr>
          <a:xfrm>
            <a:off x="937625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F22E210-4987-44E5-BDF2-A203FEB05944}"/>
              </a:ext>
            </a:extLst>
          </p:cNvPr>
          <p:cNvSpPr/>
          <p:nvPr/>
        </p:nvSpPr>
        <p:spPr>
          <a:xfrm>
            <a:off x="937625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1325E17A-DF9A-4B29-834E-EDADA1CFD12E}"/>
              </a:ext>
            </a:extLst>
          </p:cNvPr>
          <p:cNvSpPr/>
          <p:nvPr/>
        </p:nvSpPr>
        <p:spPr>
          <a:xfrm>
            <a:off x="1434809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97DE59DE-077C-42BA-9678-E40DC351A2A1}"/>
              </a:ext>
            </a:extLst>
          </p:cNvPr>
          <p:cNvSpPr/>
          <p:nvPr/>
        </p:nvSpPr>
        <p:spPr>
          <a:xfrm>
            <a:off x="1434809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8B8E9DE3-1955-45E8-8D17-7B81F6B94362}"/>
              </a:ext>
            </a:extLst>
          </p:cNvPr>
          <p:cNvSpPr/>
          <p:nvPr/>
        </p:nvSpPr>
        <p:spPr>
          <a:xfrm>
            <a:off x="1931992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92B619D2-D05D-4FD1-80F9-4A227C05F953}"/>
              </a:ext>
            </a:extLst>
          </p:cNvPr>
          <p:cNvSpPr/>
          <p:nvPr/>
        </p:nvSpPr>
        <p:spPr>
          <a:xfrm>
            <a:off x="1931992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8AD1F9AE-971C-4F59-BB76-9B43DE7B1BD1}"/>
              </a:ext>
            </a:extLst>
          </p:cNvPr>
          <p:cNvSpPr/>
          <p:nvPr/>
        </p:nvSpPr>
        <p:spPr>
          <a:xfrm>
            <a:off x="2429175" y="2866514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8CFADCD6-FCB5-43F5-9D97-E1ECA349EDAA}"/>
              </a:ext>
            </a:extLst>
          </p:cNvPr>
          <p:cNvSpPr/>
          <p:nvPr/>
        </p:nvSpPr>
        <p:spPr>
          <a:xfrm>
            <a:off x="2429175" y="337016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97" name="Picture 96">
            <a:extLst>
              <a:ext uri="{FF2B5EF4-FFF2-40B4-BE49-F238E27FC236}">
                <a16:creationId xmlns:a16="http://schemas.microsoft.com/office/drawing/2014/main" id="{48C8892D-2EBB-4B16-9790-20CB44FE7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62" y="4016245"/>
            <a:ext cx="2770292" cy="1205612"/>
          </a:xfrm>
          <a:prstGeom prst="rect">
            <a:avLst/>
          </a:prstGeom>
        </p:spPr>
      </p:pic>
      <p:sp>
        <p:nvSpPr>
          <p:cNvPr id="98" name="Oval 97">
            <a:extLst>
              <a:ext uri="{FF2B5EF4-FFF2-40B4-BE49-F238E27FC236}">
                <a16:creationId xmlns:a16="http://schemas.microsoft.com/office/drawing/2014/main" id="{F0F1F7C3-1790-4DF4-8A1A-CAD98DD6F47C}"/>
              </a:ext>
            </a:extLst>
          </p:cNvPr>
          <p:cNvSpPr/>
          <p:nvPr/>
        </p:nvSpPr>
        <p:spPr>
          <a:xfrm>
            <a:off x="440442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2ABE4205-13C6-41C7-8B37-9B9957474557}"/>
              </a:ext>
            </a:extLst>
          </p:cNvPr>
          <p:cNvSpPr/>
          <p:nvPr/>
        </p:nvSpPr>
        <p:spPr>
          <a:xfrm>
            <a:off x="440442" y="470014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F76EF68B-5AEC-4295-93E9-AF3BB43637A4}"/>
              </a:ext>
            </a:extLst>
          </p:cNvPr>
          <p:cNvSpPr/>
          <p:nvPr/>
        </p:nvSpPr>
        <p:spPr>
          <a:xfrm>
            <a:off x="937625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98CAC6AD-0BEB-4885-84C5-403BC4CDC094}"/>
              </a:ext>
            </a:extLst>
          </p:cNvPr>
          <p:cNvSpPr/>
          <p:nvPr/>
        </p:nvSpPr>
        <p:spPr>
          <a:xfrm>
            <a:off x="937646" y="470014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58E3314E-FCD8-41B7-852D-F461DEAF9290}"/>
              </a:ext>
            </a:extLst>
          </p:cNvPr>
          <p:cNvSpPr/>
          <p:nvPr/>
        </p:nvSpPr>
        <p:spPr>
          <a:xfrm>
            <a:off x="1434809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5FFC709B-16E2-4C4C-B678-F20974503104}"/>
              </a:ext>
            </a:extLst>
          </p:cNvPr>
          <p:cNvSpPr/>
          <p:nvPr/>
        </p:nvSpPr>
        <p:spPr>
          <a:xfrm>
            <a:off x="1931992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D4BA0266-9E8E-4A90-A2BA-0F9C693272C7}"/>
              </a:ext>
            </a:extLst>
          </p:cNvPr>
          <p:cNvSpPr/>
          <p:nvPr/>
        </p:nvSpPr>
        <p:spPr>
          <a:xfrm>
            <a:off x="2429175" y="419649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FB863B7-CFD8-428D-B497-E764D2D53029}"/>
              </a:ext>
            </a:extLst>
          </p:cNvPr>
          <p:cNvSpPr/>
          <p:nvPr/>
        </p:nvSpPr>
        <p:spPr>
          <a:xfrm>
            <a:off x="1434851" y="469935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569347E-A694-4450-93BB-61F2C3FA3013}"/>
              </a:ext>
            </a:extLst>
          </p:cNvPr>
          <p:cNvSpPr/>
          <p:nvPr/>
        </p:nvSpPr>
        <p:spPr>
          <a:xfrm>
            <a:off x="1932055" y="4699355"/>
            <a:ext cx="378000" cy="3780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A3B3176-A052-4086-AE0D-13C8C680361A}"/>
              </a:ext>
            </a:extLst>
          </p:cNvPr>
          <p:cNvGrpSpPr/>
          <p:nvPr/>
        </p:nvGrpSpPr>
        <p:grpSpPr>
          <a:xfrm>
            <a:off x="3235917" y="2625961"/>
            <a:ext cx="2326348" cy="2582216"/>
            <a:chOff x="8959289" y="5711527"/>
            <a:chExt cx="1954630" cy="2092115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C7CA9DA8-F12D-42DA-AE1C-6DF9936E4C13}"/>
                </a:ext>
              </a:extLst>
            </p:cNvPr>
            <p:cNvGrpSpPr/>
            <p:nvPr/>
          </p:nvGrpSpPr>
          <p:grpSpPr>
            <a:xfrm>
              <a:off x="9443205" y="5711527"/>
              <a:ext cx="944300" cy="1210128"/>
              <a:chOff x="662016" y="872210"/>
              <a:chExt cx="944300" cy="1210128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1680444-AEA7-4EBE-AA24-20DFC7329F7B}"/>
                  </a:ext>
                </a:extLst>
              </p:cNvPr>
              <p:cNvSpPr/>
              <p:nvPr/>
            </p:nvSpPr>
            <p:spPr>
              <a:xfrm>
                <a:off x="662016" y="872210"/>
                <a:ext cx="944300" cy="90257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000" b="1" dirty="0">
                  <a:solidFill>
                    <a:schemeClr val="tx1"/>
                  </a:solidFill>
                  <a:latin typeface="Yu Gothic UI" panose="020B0500000000000000" pitchFamily="34" charset="-128"/>
                  <a:ea typeface="Yu Gothic UI" panose="020B0500000000000000" pitchFamily="34" charset="-128"/>
                </a:endParaRPr>
              </a:p>
            </p:txBody>
          </p: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16A9AB5-A3F8-4CA3-B04B-E89D2A5F99C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6280" y="1733572"/>
                <a:ext cx="204850" cy="32818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8DCE98AE-C3C0-4B9C-9ABA-892947CD809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354976" y="1725628"/>
                <a:ext cx="227807" cy="3567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C9B9479-6F1E-4879-ACBE-A0318DCDCF61}"/>
                </a:ext>
              </a:extLst>
            </p:cNvPr>
            <p:cNvSpPr/>
            <p:nvPr/>
          </p:nvSpPr>
          <p:spPr>
            <a:xfrm>
              <a:off x="8959289" y="6901071"/>
              <a:ext cx="944300" cy="90257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0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2A0F9F21-647A-46D9-AF78-90B5FA579690}"/>
                </a:ext>
              </a:extLst>
            </p:cNvPr>
            <p:cNvSpPr/>
            <p:nvPr/>
          </p:nvSpPr>
          <p:spPr>
            <a:xfrm>
              <a:off x="9969619" y="6901071"/>
              <a:ext cx="944300" cy="90257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000" b="1" dirty="0">
                <a:solidFill>
                  <a:schemeClr val="tx1"/>
                </a:solidFill>
                <a:latin typeface="Yu Gothic UI" panose="020B0500000000000000" pitchFamily="34" charset="-128"/>
                <a:ea typeface="Yu Gothic UI" panose="020B0500000000000000" pitchFamily="34" charset="-128"/>
              </a:endParaRPr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98ABC0CA-143C-4D1D-9BE3-DAE9E0C67073}"/>
              </a:ext>
            </a:extLst>
          </p:cNvPr>
          <p:cNvSpPr txBox="1"/>
          <p:nvPr/>
        </p:nvSpPr>
        <p:spPr>
          <a:xfrm>
            <a:off x="6518283" y="3486157"/>
            <a:ext cx="556323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3600" dirty="0">
                <a:latin typeface="Sassoon Infant Std" panose="020B0503020103030203" pitchFamily="34" charset="0"/>
                <a:cs typeface="Times New Roman" panose="02020603050405020304" pitchFamily="18" charset="0"/>
              </a:rPr>
              <a:t>-</a:t>
            </a:r>
            <a:endParaRPr lang="en-GB" sz="3600" dirty="0">
              <a:latin typeface="Sassoon Infant Std" panose="020B0503020103030203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42D5FCB-C0BE-47F0-9598-B65A096CEA50}"/>
              </a:ext>
            </a:extLst>
          </p:cNvPr>
          <p:cNvSpPr txBox="1"/>
          <p:nvPr/>
        </p:nvSpPr>
        <p:spPr>
          <a:xfrm>
            <a:off x="7558520" y="3615330"/>
            <a:ext cx="648759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GB" sz="2400" dirty="0">
                <a:latin typeface="Sassoon Infant Std" panose="020B0503020103030203" pitchFamily="34" charset="0"/>
              </a:rPr>
              <a:t>=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87E6AA-EDBA-433E-987C-45975201171E}"/>
              </a:ext>
            </a:extLst>
          </p:cNvPr>
          <p:cNvSpPr/>
          <p:nvPr/>
        </p:nvSpPr>
        <p:spPr>
          <a:xfrm>
            <a:off x="8072513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000" b="1" dirty="0">
              <a:solidFill>
                <a:srgbClr val="FF0000"/>
              </a:solidFill>
              <a:latin typeface="Yu Gothic UI" panose="020B0500000000000000" pitchFamily="34" charset="-128"/>
              <a:ea typeface="Yu Gothic UI" panose="020B0500000000000000" pitchFamily="34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571F476-22D4-4497-888F-E36BDEC788C0}"/>
              </a:ext>
            </a:extLst>
          </p:cNvPr>
          <p:cNvSpPr/>
          <p:nvPr/>
        </p:nvSpPr>
        <p:spPr>
          <a:xfrm>
            <a:off x="6959542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A4E5772-7199-4E93-9AC3-1CCFFE4AFB55}"/>
              </a:ext>
            </a:extLst>
          </p:cNvPr>
          <p:cNvSpPr/>
          <p:nvPr/>
        </p:nvSpPr>
        <p:spPr>
          <a:xfrm>
            <a:off x="5874654" y="3446173"/>
            <a:ext cx="733637" cy="75412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3AD45B6-51B3-422C-9F19-D7F65466B983}"/>
              </a:ext>
            </a:extLst>
          </p:cNvPr>
          <p:cNvSpPr txBox="1"/>
          <p:nvPr/>
        </p:nvSpPr>
        <p:spPr>
          <a:xfrm>
            <a:off x="5863751" y="3558472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19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E97ACC6-56BE-49F6-8647-09DEF60EF18C}"/>
              </a:ext>
            </a:extLst>
          </p:cNvPr>
          <p:cNvSpPr txBox="1"/>
          <p:nvPr/>
        </p:nvSpPr>
        <p:spPr>
          <a:xfrm>
            <a:off x="6959542" y="3554212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5C31DA6-FEE3-4015-96D9-25E4069289CF}"/>
              </a:ext>
            </a:extLst>
          </p:cNvPr>
          <p:cNvSpPr txBox="1"/>
          <p:nvPr/>
        </p:nvSpPr>
        <p:spPr>
          <a:xfrm>
            <a:off x="4100699" y="2876844"/>
            <a:ext cx="54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19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0157F23-CC8A-4602-BC66-AAE429DB16A2}"/>
              </a:ext>
            </a:extLst>
          </p:cNvPr>
          <p:cNvSpPr txBox="1"/>
          <p:nvPr/>
        </p:nvSpPr>
        <p:spPr>
          <a:xfrm>
            <a:off x="3527856" y="4329494"/>
            <a:ext cx="540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F3316356-988F-409C-9BA0-8697BA067F94}"/>
              </a:ext>
            </a:extLst>
          </p:cNvPr>
          <p:cNvSpPr txBox="1"/>
          <p:nvPr/>
        </p:nvSpPr>
        <p:spPr>
          <a:xfrm>
            <a:off x="4730324" y="4329494"/>
            <a:ext cx="540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3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CBDE8AD-FDBE-415F-BD02-FBB6975D5850}"/>
              </a:ext>
            </a:extLst>
          </p:cNvPr>
          <p:cNvSpPr txBox="1"/>
          <p:nvPr/>
        </p:nvSpPr>
        <p:spPr>
          <a:xfrm>
            <a:off x="8078350" y="3554212"/>
            <a:ext cx="733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rgbClr val="FF0000"/>
                </a:solidFill>
                <a:latin typeface="Yu Gothic UI" panose="020B0500000000000000" pitchFamily="34" charset="-128"/>
                <a:ea typeface="Yu Gothic UI" panose="020B0500000000000000" pitchFamily="34" charset="-128"/>
              </a:rPr>
              <a:t>11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3B975D4-629F-4C3E-9BBD-E4DBCADFDB5A}"/>
              </a:ext>
            </a:extLst>
          </p:cNvPr>
          <p:cNvCxnSpPr>
            <a:cxnSpLocks/>
          </p:cNvCxnSpPr>
          <p:nvPr/>
        </p:nvCxnSpPr>
        <p:spPr>
          <a:xfrm flipH="1">
            <a:off x="2441841" y="4192813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16C0F77-2D9A-4BA3-BC5B-AB104F522A95}"/>
              </a:ext>
            </a:extLst>
          </p:cNvPr>
          <p:cNvCxnSpPr>
            <a:cxnSpLocks/>
          </p:cNvCxnSpPr>
          <p:nvPr/>
        </p:nvCxnSpPr>
        <p:spPr>
          <a:xfrm flipH="1">
            <a:off x="1457886" y="470315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6ED04F9-1E8A-4382-B592-FA25A3D4A542}"/>
              </a:ext>
            </a:extLst>
          </p:cNvPr>
          <p:cNvCxnSpPr>
            <a:cxnSpLocks/>
          </p:cNvCxnSpPr>
          <p:nvPr/>
        </p:nvCxnSpPr>
        <p:spPr>
          <a:xfrm flipH="1">
            <a:off x="1950517" y="419649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66FB7056-F727-4F95-BA18-C68EC03CE90C}"/>
              </a:ext>
            </a:extLst>
          </p:cNvPr>
          <p:cNvCxnSpPr>
            <a:cxnSpLocks/>
          </p:cNvCxnSpPr>
          <p:nvPr/>
        </p:nvCxnSpPr>
        <p:spPr>
          <a:xfrm flipH="1">
            <a:off x="946920" y="470315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4B44D09-93CF-4900-8A18-88BE6B67424E}"/>
              </a:ext>
            </a:extLst>
          </p:cNvPr>
          <p:cNvCxnSpPr>
            <a:cxnSpLocks/>
          </p:cNvCxnSpPr>
          <p:nvPr/>
        </p:nvCxnSpPr>
        <p:spPr>
          <a:xfrm flipH="1">
            <a:off x="450385" y="470315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E16A552-4491-4E4C-860A-1D25ABDE74AC}"/>
              </a:ext>
            </a:extLst>
          </p:cNvPr>
          <p:cNvCxnSpPr>
            <a:cxnSpLocks/>
          </p:cNvCxnSpPr>
          <p:nvPr/>
        </p:nvCxnSpPr>
        <p:spPr>
          <a:xfrm flipH="1">
            <a:off x="1439541" y="4200294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17B8887-BD14-4A22-9659-4AA3F91CCE66}"/>
              </a:ext>
            </a:extLst>
          </p:cNvPr>
          <p:cNvCxnSpPr>
            <a:cxnSpLocks/>
          </p:cNvCxnSpPr>
          <p:nvPr/>
        </p:nvCxnSpPr>
        <p:spPr>
          <a:xfrm flipH="1">
            <a:off x="1940807" y="470315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6FA7B6C-6C87-491C-BFEC-A124D48E666C}"/>
              </a:ext>
            </a:extLst>
          </p:cNvPr>
          <p:cNvCxnSpPr>
            <a:cxnSpLocks/>
          </p:cNvCxnSpPr>
          <p:nvPr/>
        </p:nvCxnSpPr>
        <p:spPr>
          <a:xfrm flipH="1">
            <a:off x="946440" y="4196495"/>
            <a:ext cx="360124" cy="3642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F74F81A-5248-40E3-9895-E08E802F3488}"/>
              </a:ext>
            </a:extLst>
          </p:cNvPr>
          <p:cNvSpPr txBox="1"/>
          <p:nvPr/>
        </p:nvSpPr>
        <p:spPr>
          <a:xfrm>
            <a:off x="311734" y="1135676"/>
            <a:ext cx="84142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Kat has 19 beads. She gives 8 away.</a:t>
            </a:r>
          </a:p>
          <a:p>
            <a:r>
              <a:rPr lang="en-GB" sz="2100" b="1" dirty="0">
                <a:latin typeface="Yu Gothic UI" panose="020B0500000000000000" pitchFamily="34" charset="-128"/>
                <a:ea typeface="Yu Gothic UI" panose="020B0500000000000000" pitchFamily="34" charset="-128"/>
              </a:rPr>
              <a:t>How many are left?</a:t>
            </a:r>
          </a:p>
        </p:txBody>
      </p:sp>
    </p:spTree>
    <p:extLst>
      <p:ext uri="{BB962C8B-B14F-4D97-AF65-F5344CB8AC3E}">
        <p14:creationId xmlns:p14="http://schemas.microsoft.com/office/powerpoint/2010/main" val="27665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indefinite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indefinite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indefinite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1" grpId="0" animBg="1"/>
      <p:bldP spid="102" grpId="0" animBg="1"/>
      <p:bldP spid="104" grpId="0" animBg="1"/>
      <p:bldP spid="106" grpId="0" animBg="1"/>
      <p:bldP spid="55" grpId="0" animBg="1"/>
      <p:bldP spid="57" grpId="0" animBg="1"/>
      <p:bldP spid="71" grpId="0"/>
      <p:bldP spid="7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8.4|14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7.4|8.3|4.1|2.6|2.3|9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4.6|3.8|2.1|2.3|13.9|2.2|7.2|5.7|14.6|3|3|1.2|1.4|5.6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8.6|5|5.4|1.4|1.1|1.1|1|1|1|1|1.1|2.6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6|9.4|1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1.3|1|1|20.4|5.6|5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522d4c35-b548-4432-90ae-af4376e1c4b4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3566</TotalTime>
  <Words>549</Words>
  <Application>Microsoft Macintosh PowerPoint</Application>
  <PresentationFormat>On-screen Show (4:3)</PresentationFormat>
  <Paragraphs>303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Yu Gothic UI</vt:lpstr>
      <vt:lpstr>Arial</vt:lpstr>
      <vt:lpstr>Calibri</vt:lpstr>
      <vt:lpstr>Calibri Light</vt:lpstr>
      <vt:lpstr>Cambria Math</vt:lpstr>
      <vt:lpstr>Comic Sans MS</vt:lpstr>
      <vt:lpstr>KG Primary Penmanship</vt:lpstr>
      <vt:lpstr>Sassoon Infant Std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pairs, get a number track.   Can you complete the subtraction number sentences using your number line?</vt:lpstr>
      <vt:lpstr>PowerPoint Presentation</vt:lpstr>
      <vt:lpstr>PowerPoint Presentation</vt:lpstr>
      <vt:lpstr>Have a go at the questions on the worksheet.  When you have completed it, have a go at the challenge.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MCARDLE, SOPHIE L. (Student)</cp:lastModifiedBy>
  <cp:revision>220</cp:revision>
  <dcterms:created xsi:type="dcterms:W3CDTF">2019-07-05T11:02:13Z</dcterms:created>
  <dcterms:modified xsi:type="dcterms:W3CDTF">2022-01-10T20:14:37Z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