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458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40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968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373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97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3310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30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652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483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04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957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6684-C653-4179-BC38-8F4C7954826F}" type="datetimeFigureOut">
              <a:rPr lang="en-GB" smtClean="0"/>
              <a:t>21/03/2021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45A50-97A8-461A-B5B7-A9AF9B6B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817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6600"/>
                </a:solidFill>
                <a:latin typeface="Comic Sans MS" panose="030F0702030302020204" pitchFamily="66" charset="0"/>
              </a:rPr>
              <a:t>London’s Burning!</a:t>
            </a:r>
            <a:endParaRPr lang="en-GB" dirty="0">
              <a:solidFill>
                <a:srgbClr val="FF66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London's burning, London's burning </a:t>
            </a:r>
          </a:p>
          <a:p>
            <a:endParaRPr lang="en-GB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Fetch the engine, fetch the engine </a:t>
            </a:r>
          </a:p>
          <a:p>
            <a:endParaRPr lang="en-GB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Fire, fire! Fire, fire! </a:t>
            </a:r>
          </a:p>
          <a:p>
            <a:endParaRPr lang="en-GB" i="1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Pour on water, pour on water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2575" y="2410675"/>
            <a:ext cx="3901225" cy="3901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829038">
            <a:off x="7881870" y="1339621"/>
            <a:ext cx="3709116" cy="4618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i="1" dirty="0" smtClean="0">
                <a:latin typeface="Comic Sans MS" panose="030F0702030302020204" pitchFamily="66" charset="0"/>
              </a:rPr>
              <a:t>Why is this chant so important?</a:t>
            </a:r>
            <a:endParaRPr lang="en-GB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87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8394" y="2150772"/>
            <a:ext cx="9144000" cy="1809952"/>
          </a:xfrm>
        </p:spPr>
        <p:txBody>
          <a:bodyPr>
            <a:normAutofit/>
          </a:bodyPr>
          <a:lstStyle/>
          <a:p>
            <a:r>
              <a:rPr lang="en-GB" sz="115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Beat </a:t>
            </a:r>
            <a:endParaRPr lang="en-GB" sz="115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8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beat</a:t>
            </a:r>
            <a:endParaRPr lang="en-GB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2279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3200" dirty="0" smtClean="0">
                <a:latin typeface="Comic Sans MS" panose="030F0702030302020204" pitchFamily="66" charset="0"/>
              </a:rPr>
              <a:t>The </a:t>
            </a:r>
            <a:r>
              <a:rPr lang="en-GB" sz="3200" dirty="0">
                <a:latin typeface="Comic Sans MS" panose="030F0702030302020204" pitchFamily="66" charset="0"/>
              </a:rPr>
              <a:t>beat is the steady pulse that you feel in the tune, like a clock’s </a:t>
            </a:r>
            <a:r>
              <a:rPr lang="en-GB" sz="3200" dirty="0" smtClean="0">
                <a:latin typeface="Comic Sans MS" panose="030F0702030302020204" pitchFamily="66" charset="0"/>
              </a:rPr>
              <a:t>tick.</a:t>
            </a:r>
            <a:endParaRPr lang="en-GB" sz="32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4969" y="2651115"/>
            <a:ext cx="4101921" cy="3691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986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London’s Burning!</vt:lpstr>
      <vt:lpstr>Beat </vt:lpstr>
      <vt:lpstr>The beat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you guess your topic from this chant?</dc:title>
  <dc:creator>Ella kenyon</dc:creator>
  <cp:lastModifiedBy>Ella Kenyon</cp:lastModifiedBy>
  <cp:revision>4</cp:revision>
  <dcterms:created xsi:type="dcterms:W3CDTF">2019-09-07T08:53:41Z</dcterms:created>
  <dcterms:modified xsi:type="dcterms:W3CDTF">2021-03-21T11:48:03Z</dcterms:modified>
</cp:coreProperties>
</file>