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 id="2147483671" r:id="rId5"/>
    <p:sldMasterId id="2147483673" r:id="rId6"/>
    <p:sldMasterId id="2147483675" r:id="rId7"/>
    <p:sldMasterId id="2147483677" r:id="rId8"/>
    <p:sldMasterId id="2147483679" r:id="rId9"/>
    <p:sldMasterId id="2147483682" r:id="rId10"/>
  </p:sldMasterIdLst>
  <p:notesMasterIdLst>
    <p:notesMasterId r:id="rId25"/>
  </p:notesMasterIdLst>
  <p:sldIdLst>
    <p:sldId id="296" r:id="rId11"/>
    <p:sldId id="297" r:id="rId12"/>
    <p:sldId id="298" r:id="rId13"/>
    <p:sldId id="311" r:id="rId14"/>
    <p:sldId id="300" r:id="rId15"/>
    <p:sldId id="306" r:id="rId16"/>
    <p:sldId id="307" r:id="rId17"/>
    <p:sldId id="304" r:id="rId18"/>
    <p:sldId id="308" r:id="rId19"/>
    <p:sldId id="317" r:id="rId20"/>
    <p:sldId id="309" r:id="rId21"/>
    <p:sldId id="314" r:id="rId22"/>
    <p:sldId id="312" r:id="rId23"/>
    <p:sldId id="29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28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 Shutkever" initials="SS" lastIdx="1" clrIdx="0">
    <p:extLst>
      <p:ext uri="{19B8F6BF-5375-455C-9EA6-DF929625EA0E}">
        <p15:presenceInfo xmlns:p15="http://schemas.microsoft.com/office/powerpoint/2012/main" userId="Sam Shutkev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C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0" autoAdjust="0"/>
    <p:restoredTop sz="96327"/>
  </p:normalViewPr>
  <p:slideViewPr>
    <p:cSldViewPr snapToGrid="0" snapToObjects="1">
      <p:cViewPr varScale="1">
        <p:scale>
          <a:sx n="68" d="100"/>
          <a:sy n="68" d="100"/>
        </p:scale>
        <p:origin x="1506" y="72"/>
      </p:cViewPr>
      <p:guideLst>
        <p:guide orient="horz" pos="1162"/>
        <p:guide pos="2835"/>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9.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omic Sans MS" panose="030F0702030302020204" pitchFamily="66"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omic Sans MS" panose="030F0702030302020204" pitchFamily="66" charset="0"/>
              </a:defRPr>
            </a:lvl1pPr>
          </a:lstStyle>
          <a:p>
            <a:fld id="{D1BE4B4D-D867-492E-97B2-A4C94167F287}" type="datetimeFigureOut">
              <a:rPr lang="en-GB" smtClean="0"/>
              <a:pPr/>
              <a:t>11/01/2022</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omic Sans MS" panose="030F0702030302020204" pitchFamily="66"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omic Sans MS" panose="030F0702030302020204" pitchFamily="66" charset="0"/>
              </a:defRPr>
            </a:lvl1pPr>
          </a:lstStyle>
          <a:p>
            <a:fld id="{9A63A521-224D-4C95-824A-3CEFF92EB905}" type="slidenum">
              <a:rPr lang="en-GB" smtClean="0"/>
              <a:pPr/>
              <a:t>‹#›</a:t>
            </a:fld>
            <a:endParaRPr lang="en-GB" dirty="0"/>
          </a:p>
        </p:txBody>
      </p:sp>
    </p:spTree>
    <p:extLst>
      <p:ext uri="{BB962C8B-B14F-4D97-AF65-F5344CB8AC3E}">
        <p14:creationId xmlns:p14="http://schemas.microsoft.com/office/powerpoint/2010/main" val="360047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omic Sans MS" panose="030F0702030302020204" pitchFamily="66" charset="0"/>
        <a:ea typeface="+mn-ea"/>
        <a:cs typeface="+mn-cs"/>
      </a:defRPr>
    </a:lvl1pPr>
    <a:lvl2pPr marL="457200" algn="l" defTabSz="914400" rtl="0" eaLnBrk="1" latinLnBrk="0" hangingPunct="1">
      <a:defRPr sz="1200" kern="1200">
        <a:solidFill>
          <a:schemeClr val="tx1"/>
        </a:solidFill>
        <a:latin typeface="Comic Sans MS" panose="030F0702030302020204" pitchFamily="66" charset="0"/>
        <a:ea typeface="+mn-ea"/>
        <a:cs typeface="+mn-cs"/>
      </a:defRPr>
    </a:lvl2pPr>
    <a:lvl3pPr marL="914400" algn="l" defTabSz="914400" rtl="0" eaLnBrk="1" latinLnBrk="0" hangingPunct="1">
      <a:defRPr sz="1200" kern="1200">
        <a:solidFill>
          <a:schemeClr val="tx1"/>
        </a:solidFill>
        <a:latin typeface="Comic Sans MS" panose="030F0702030302020204" pitchFamily="66" charset="0"/>
        <a:ea typeface="+mn-ea"/>
        <a:cs typeface="+mn-cs"/>
      </a:defRPr>
    </a:lvl3pPr>
    <a:lvl4pPr marL="1371600" algn="l" defTabSz="914400" rtl="0" eaLnBrk="1" latinLnBrk="0" hangingPunct="1">
      <a:defRPr sz="1200" kern="1200">
        <a:solidFill>
          <a:schemeClr val="tx1"/>
        </a:solidFill>
        <a:latin typeface="Comic Sans MS" panose="030F0702030302020204" pitchFamily="66" charset="0"/>
        <a:ea typeface="+mn-ea"/>
        <a:cs typeface="+mn-cs"/>
      </a:defRPr>
    </a:lvl4pPr>
    <a:lvl5pPr marL="1828800" algn="l" defTabSz="914400" rtl="0" eaLnBrk="1" latinLnBrk="0" hangingPunct="1">
      <a:defRPr sz="1200" kern="1200">
        <a:solidFill>
          <a:schemeClr val="tx1"/>
        </a:solidFill>
        <a:latin typeface="Comic Sans MS" panose="030F0702030302020204"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2511188"/>
            <a:ext cx="5950424" cy="1787857"/>
          </a:xfrm>
          <a:prstGeom prst="rect">
            <a:avLst/>
          </a:prstGeom>
        </p:spPr>
        <p:txBody>
          <a:bodyPr anchor="ctr">
            <a:normAutofit/>
          </a:bodyPr>
          <a:lstStyle>
            <a:lvl1pPr algn="ctr">
              <a:defRPr sz="6600" baseline="0">
                <a:solidFill>
                  <a:schemeClr val="bg1"/>
                </a:solidFill>
                <a:latin typeface="KG Primary Penmanship" panose="02000506000000020003" pitchFamily="2" charset="0"/>
              </a:defRPr>
            </a:lvl1pPr>
          </a:lstStyle>
          <a:p>
            <a:r>
              <a:rPr lang="en-US" dirty="0"/>
              <a:t>TITLE – in caps and saved as a picture</a:t>
            </a:r>
            <a:endParaRPr lang="en-GB" dirty="0"/>
          </a:p>
        </p:txBody>
      </p:sp>
    </p:spTree>
    <p:extLst>
      <p:ext uri="{BB962C8B-B14F-4D97-AF65-F5344CB8AC3E}">
        <p14:creationId xmlns:p14="http://schemas.microsoft.com/office/powerpoint/2010/main" val="327881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a:defRPr>
                <a:latin typeface="Comic Sans MS" panose="030F0702030302020204" pitchFamily="66" charset="0"/>
              </a:defRPr>
            </a:lvl1pPr>
          </a:lstStyle>
          <a:p>
            <a:fld id="{45335E50-1930-44E5-9B14-893AFBD95C69}" type="datetimeFigureOut">
              <a:rPr lang="en-GB" smtClean="0"/>
              <a:pPr/>
              <a:t>11/01/2022</a:t>
            </a:fld>
            <a:endParaRPr lang="en-GB" dirty="0"/>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lvl1pPr>
              <a:defRPr>
                <a:latin typeface="Comic Sans MS" panose="030F0702030302020204" pitchFamily="66" charset="0"/>
              </a:defRPr>
            </a:lvl1pPr>
          </a:lstStyle>
          <a:p>
            <a:endParaRPr lang="en-GB" dirty="0"/>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a:defRPr>
                <a:latin typeface="Comic Sans MS" panose="030F0702030302020204" pitchFamily="66" charset="0"/>
              </a:defRPr>
            </a:lvl1pPr>
          </a:lstStyle>
          <a:p>
            <a:fld id="{108BBDC2-4ED5-4A8D-A28C-1B3F6D2413F0}" type="slidenum">
              <a:rPr lang="en-GB" smtClean="0"/>
              <a:pPr/>
              <a:t>‹#›</a:t>
            </a:fld>
            <a:endParaRPr lang="en-GB" dirty="0"/>
          </a:p>
        </p:txBody>
      </p:sp>
    </p:spTree>
    <p:extLst>
      <p:ext uri="{BB962C8B-B14F-4D97-AF65-F5344CB8AC3E}">
        <p14:creationId xmlns:p14="http://schemas.microsoft.com/office/powerpoint/2010/main" val="3431270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854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109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973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463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Your turn KS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38082" y="1989208"/>
            <a:ext cx="5703912" cy="3005873"/>
          </a:xfrm>
          <a:prstGeom prst="rect">
            <a:avLst/>
          </a:prstGeom>
        </p:spPr>
        <p:txBody>
          <a:bodyPr anchor="ctr"/>
          <a:lstStyle>
            <a:lvl1pPr algn="ctr">
              <a:defRPr sz="4000" u="none" baseline="0">
                <a:latin typeface="Comic Sans MS" panose="030F0702030302020204" pitchFamily="66" charset="0"/>
              </a:defRPr>
            </a:lvl1pPr>
          </a:lstStyle>
          <a:p>
            <a:r>
              <a:rPr lang="en-US" dirty="0"/>
              <a:t>Have a go at questions 		 on the worksheet</a:t>
            </a:r>
            <a:endParaRPr lang="en-GB" dirty="0"/>
          </a:p>
        </p:txBody>
      </p:sp>
    </p:spTree>
    <p:extLst>
      <p:ext uri="{BB962C8B-B14F-4D97-AF65-F5344CB8AC3E}">
        <p14:creationId xmlns:p14="http://schemas.microsoft.com/office/powerpoint/2010/main" val="1574045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Your turn KS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38082" y="1989208"/>
            <a:ext cx="5703912" cy="3005873"/>
          </a:xfrm>
          <a:prstGeom prst="rect">
            <a:avLst/>
          </a:prstGeom>
        </p:spPr>
        <p:txBody>
          <a:bodyPr anchor="ctr"/>
          <a:lstStyle>
            <a:lvl1pPr algn="ctr">
              <a:defRPr baseline="0">
                <a:latin typeface="+mn-lt"/>
              </a:defRPr>
            </a:lvl1pPr>
          </a:lstStyle>
          <a:p>
            <a:r>
              <a:rPr lang="en-US" dirty="0"/>
              <a:t>Have a go at questions 	on the worksheet</a:t>
            </a:r>
            <a:endParaRPr lang="en-GB" dirty="0"/>
          </a:p>
        </p:txBody>
      </p:sp>
    </p:spTree>
    <p:extLst>
      <p:ext uri="{BB962C8B-B14F-4D97-AF65-F5344CB8AC3E}">
        <p14:creationId xmlns:p14="http://schemas.microsoft.com/office/powerpoint/2010/main" val="334494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059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6.jp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lose up of a sign&#10;&#10;Description automatically generated">
            <a:extLst>
              <a:ext uri="{FF2B5EF4-FFF2-40B4-BE49-F238E27FC236}">
                <a16:creationId xmlns:a16="http://schemas.microsoft.com/office/drawing/2014/main" id="{F14EDCB3-CC60-E94C-B25C-4D771CB64958}"/>
              </a:ext>
            </a:extLst>
          </p:cNvPr>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3962281757"/>
      </p:ext>
    </p:extLst>
  </p:cSld>
  <p:clrMap bg1="lt1" tx1="dk1" bg2="lt2" tx2="dk2" accent1="accent1" accent2="accent2" accent3="accent3" accent4="accent4" accent5="accent5" accent6="accent6" hlink="hlink" folHlink="folHlink"/>
  <p:sldLayoutIdLst>
    <p:sldLayoutId id="2147483670" r:id="rId1"/>
    <p:sldLayoutId id="2147483684"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B02BD9-91A9-9F43-BF82-7E7C0E55B94B}"/>
              </a:ext>
            </a:extLst>
          </p:cNvPr>
          <p:cNvSpPr/>
          <p:nvPr userDrawn="1"/>
        </p:nvSpPr>
        <p:spPr>
          <a:xfrm>
            <a:off x="546652" y="606287"/>
            <a:ext cx="7523922" cy="573487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sp>
        <p:nvSpPr>
          <p:cNvPr id="2" name="Rectangle 1"/>
          <p:cNvSpPr/>
          <p:nvPr userDrawn="1"/>
        </p:nvSpPr>
        <p:spPr>
          <a:xfrm>
            <a:off x="376518" y="6553200"/>
            <a:ext cx="1470211" cy="2420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pic>
        <p:nvPicPr>
          <p:cNvPr id="5" name="Picture 4" descr="A close up of a logo&#10;&#10;Description automatically generated">
            <a:extLst>
              <a:ext uri="{FF2B5EF4-FFF2-40B4-BE49-F238E27FC236}">
                <a16:creationId xmlns:a16="http://schemas.microsoft.com/office/drawing/2014/main" id="{02C252DA-A0E8-6A49-900E-07188D62BBE5}"/>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1129520646"/>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B02BD9-91A9-9F43-BF82-7E7C0E55B94B}"/>
              </a:ext>
            </a:extLst>
          </p:cNvPr>
          <p:cNvSpPr/>
          <p:nvPr userDrawn="1"/>
        </p:nvSpPr>
        <p:spPr>
          <a:xfrm>
            <a:off x="546652" y="606287"/>
            <a:ext cx="7523922" cy="573487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sp>
        <p:nvSpPr>
          <p:cNvPr id="6" name="Rectangle 5"/>
          <p:cNvSpPr/>
          <p:nvPr userDrawn="1"/>
        </p:nvSpPr>
        <p:spPr>
          <a:xfrm>
            <a:off x="376518" y="6553200"/>
            <a:ext cx="1470211" cy="2420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pic>
        <p:nvPicPr>
          <p:cNvPr id="5" name="Picture 4" descr="A picture containing table&#10;&#10;Description automatically generated">
            <a:extLst>
              <a:ext uri="{FF2B5EF4-FFF2-40B4-BE49-F238E27FC236}">
                <a16:creationId xmlns:a16="http://schemas.microsoft.com/office/drawing/2014/main" id="{D3D08606-BA4C-8046-935F-20760BC2766D}"/>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2334062979"/>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green sign with white text&#10;&#10;Description automatically generated">
            <a:extLst>
              <a:ext uri="{FF2B5EF4-FFF2-40B4-BE49-F238E27FC236}">
                <a16:creationId xmlns:a16="http://schemas.microsoft.com/office/drawing/2014/main" id="{E7898E14-59E6-7D4D-8006-F74307CCB985}"/>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1590657346"/>
      </p:ext>
    </p:extLst>
  </p:cSld>
  <p:clrMap bg1="lt1" tx1="dk1" bg2="lt2" tx2="dk2" accent1="accent1" accent2="accent2" accent3="accent3" accent4="accent4" accent5="accent5" accent6="accent6" hlink="hlink" folHlink="folHlink"/>
  <p:sldLayoutIdLst>
    <p:sldLayoutId id="214748367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picture containing table&#10;&#10;Description automatically generated">
            <a:extLst>
              <a:ext uri="{FF2B5EF4-FFF2-40B4-BE49-F238E27FC236}">
                <a16:creationId xmlns:a16="http://schemas.microsoft.com/office/drawing/2014/main" id="{F33BA71E-3CF0-1E4E-BEEE-6280AD06DDC9}"/>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3050557058"/>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picture containing computer&#10;&#10;Description automatically generated">
            <a:extLst>
              <a:ext uri="{FF2B5EF4-FFF2-40B4-BE49-F238E27FC236}">
                <a16:creationId xmlns:a16="http://schemas.microsoft.com/office/drawing/2014/main" id="{3A3B0A72-DFF8-FC43-8B3B-B0D9C1468E83}"/>
              </a:ext>
            </a:extLst>
          </p:cNvPr>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2772347357"/>
      </p:ext>
    </p:extLst>
  </p:cSld>
  <p:clrMap bg1="lt1" tx1="dk1" bg2="lt2" tx2="dk2" accent1="accent1" accent2="accent2" accent3="accent3" accent4="accent4" accent5="accent5" accent6="accent6" hlink="hlink" folHlink="folHlink"/>
  <p:sldLayoutIdLst>
    <p:sldLayoutId id="2147483680" r:id="rId1"/>
    <p:sldLayoutId id="214748368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27FE0188-803D-CF41-A7C4-56C7E1D1B2AE}"/>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2118424126"/>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4.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9.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xml"/><Relationship Id="rId5"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10" y="4182920"/>
            <a:ext cx="6474513" cy="2487384"/>
          </a:xfrm>
          <a:prstGeom prst="rect">
            <a:avLst/>
          </a:prstGeom>
        </p:spPr>
      </p:pic>
      <p:sp>
        <p:nvSpPr>
          <p:cNvPr id="2" name="TextBox 1">
            <a:extLst>
              <a:ext uri="{FF2B5EF4-FFF2-40B4-BE49-F238E27FC236}">
                <a16:creationId xmlns:a16="http://schemas.microsoft.com/office/drawing/2014/main" id="{5781A673-75DE-451D-8269-D16D0721D708}"/>
              </a:ext>
            </a:extLst>
          </p:cNvPr>
          <p:cNvSpPr txBox="1"/>
          <p:nvPr/>
        </p:nvSpPr>
        <p:spPr>
          <a:xfrm>
            <a:off x="520505" y="506437"/>
            <a:ext cx="8187397" cy="2585323"/>
          </a:xfrm>
          <a:prstGeom prst="rect">
            <a:avLst/>
          </a:prstGeom>
          <a:solidFill>
            <a:srgbClr val="7030A0"/>
          </a:solidFill>
        </p:spPr>
        <p:txBody>
          <a:bodyPr wrap="square" rtlCol="0">
            <a:spAutoFit/>
          </a:bodyPr>
          <a:lstStyle/>
          <a:p>
            <a:r>
              <a:rPr lang="en-GB" sz="3600" u="sng" dirty="0">
                <a:latin typeface="Comic Sans MS" panose="030F0702030302020204" pitchFamily="66" charset="0"/>
              </a:rPr>
              <a:t>19.1.22</a:t>
            </a:r>
          </a:p>
          <a:p>
            <a:endParaRPr lang="en-GB" sz="3600" dirty="0">
              <a:latin typeface="Comic Sans MS" panose="030F0702030302020204" pitchFamily="66" charset="0"/>
            </a:endParaRPr>
          </a:p>
          <a:p>
            <a:r>
              <a:rPr lang="en-GB" sz="3600" u="sng" dirty="0">
                <a:latin typeface="Comic Sans MS" panose="030F0702030302020204" pitchFamily="66" charset="0"/>
              </a:rPr>
              <a:t>LO – I can divide a 3-digit number by a 1-digit number.</a:t>
            </a:r>
            <a:endParaRPr lang="en-GB" sz="3600" dirty="0">
              <a:latin typeface="Comic Sans MS" panose="030F0702030302020204" pitchFamily="66" charset="0"/>
            </a:endParaRPr>
          </a:p>
          <a:p>
            <a:endParaRPr lang="en-GB" dirty="0"/>
          </a:p>
        </p:txBody>
      </p:sp>
    </p:spTree>
    <p:extLst>
      <p:ext uri="{BB962C8B-B14F-4D97-AF65-F5344CB8AC3E}">
        <p14:creationId xmlns:p14="http://schemas.microsoft.com/office/powerpoint/2010/main" val="3463639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5AB60B-82C8-484E-95C3-9DE771A12767}"/>
              </a:ext>
            </a:extLst>
          </p:cNvPr>
          <p:cNvSpPr txBox="1"/>
          <p:nvPr/>
        </p:nvSpPr>
        <p:spPr>
          <a:xfrm>
            <a:off x="548640" y="759655"/>
            <a:ext cx="8299938" cy="4740813"/>
          </a:xfrm>
          <a:prstGeom prst="rect">
            <a:avLst/>
          </a:prstGeom>
          <a:solidFill>
            <a:srgbClr val="92D050"/>
          </a:solidFill>
        </p:spPr>
        <p:txBody>
          <a:bodyPr wrap="square" rtlCol="0">
            <a:spAutoFit/>
          </a:bodyPr>
          <a:lstStyle/>
          <a:p>
            <a:endParaRPr lang="en-GB" dirty="0"/>
          </a:p>
        </p:txBody>
      </p:sp>
      <p:pic>
        <p:nvPicPr>
          <p:cNvPr id="4" name="Picture 3">
            <a:extLst>
              <a:ext uri="{FF2B5EF4-FFF2-40B4-BE49-F238E27FC236}">
                <a16:creationId xmlns:a16="http://schemas.microsoft.com/office/drawing/2014/main" id="{FF4559F1-5021-4F51-9270-87AFF51F1970}"/>
              </a:ext>
            </a:extLst>
          </p:cNvPr>
          <p:cNvPicPr>
            <a:picLocks noChangeAspect="1"/>
          </p:cNvPicPr>
          <p:nvPr/>
        </p:nvPicPr>
        <p:blipFill>
          <a:blip r:embed="rId2"/>
          <a:stretch>
            <a:fillRect/>
          </a:stretch>
        </p:blipFill>
        <p:spPr>
          <a:xfrm>
            <a:off x="1029946" y="1832373"/>
            <a:ext cx="7337325" cy="3537914"/>
          </a:xfrm>
          <a:prstGeom prst="rect">
            <a:avLst/>
          </a:prstGeom>
        </p:spPr>
      </p:pic>
      <p:sp>
        <p:nvSpPr>
          <p:cNvPr id="5" name="TextBox 4">
            <a:extLst>
              <a:ext uri="{FF2B5EF4-FFF2-40B4-BE49-F238E27FC236}">
                <a16:creationId xmlns:a16="http://schemas.microsoft.com/office/drawing/2014/main" id="{BB65BCFF-687C-4425-A3C3-BC2CE2D3AD56}"/>
              </a:ext>
            </a:extLst>
          </p:cNvPr>
          <p:cNvSpPr txBox="1"/>
          <p:nvPr/>
        </p:nvSpPr>
        <p:spPr>
          <a:xfrm>
            <a:off x="815927" y="942535"/>
            <a:ext cx="7512146" cy="830997"/>
          </a:xfrm>
          <a:prstGeom prst="rect">
            <a:avLst/>
          </a:prstGeom>
          <a:noFill/>
        </p:spPr>
        <p:txBody>
          <a:bodyPr wrap="square" rtlCol="0">
            <a:spAutoFit/>
          </a:bodyPr>
          <a:lstStyle/>
          <a:p>
            <a:r>
              <a:rPr lang="en-GB" sz="2400" dirty="0">
                <a:latin typeface="Comic Sans MS" panose="030F0702030302020204" pitchFamily="66" charset="0"/>
              </a:rPr>
              <a:t>TTYP and work with them to complete this work using place value counters.</a:t>
            </a:r>
          </a:p>
        </p:txBody>
      </p:sp>
    </p:spTree>
    <p:extLst>
      <p:ext uri="{BB962C8B-B14F-4D97-AF65-F5344CB8AC3E}">
        <p14:creationId xmlns:p14="http://schemas.microsoft.com/office/powerpoint/2010/main" val="15164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39358" y="938624"/>
            <a:ext cx="1763783"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638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3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grpSp>
        <p:nvGrpSpPr>
          <p:cNvPr id="4" name="Group 3"/>
          <p:cNvGrpSpPr/>
          <p:nvPr/>
        </p:nvGrpSpPr>
        <p:grpSpPr>
          <a:xfrm>
            <a:off x="934391" y="1657852"/>
            <a:ext cx="3119145" cy="2527524"/>
            <a:chOff x="4671511" y="249049"/>
            <a:chExt cx="3119145" cy="2527524"/>
          </a:xfrm>
        </p:grpSpPr>
        <p:sp>
          <p:nvSpPr>
            <p:cNvPr id="5" name="Oval 4"/>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p:cNvCxnSpPr>
              <a:stCxn id="5"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5"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Connector 10"/>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2128621" y="1846946"/>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638</a:t>
            </a:r>
          </a:p>
        </p:txBody>
      </p:sp>
      <p:sp>
        <p:nvSpPr>
          <p:cNvPr id="13" name="TextBox 12"/>
          <p:cNvSpPr txBox="1"/>
          <p:nvPr/>
        </p:nvSpPr>
        <p:spPr>
          <a:xfrm>
            <a:off x="1044403" y="3306481"/>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600</a:t>
            </a:r>
          </a:p>
        </p:txBody>
      </p:sp>
      <p:cxnSp>
        <p:nvCxnSpPr>
          <p:cNvPr id="14" name="Straight Arrow Connector 13"/>
          <p:cNvCxnSpPr/>
          <p:nvPr/>
        </p:nvCxnSpPr>
        <p:spPr>
          <a:xfrm>
            <a:off x="1378729" y="4030964"/>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323850" y="4062083"/>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16" name="Rectangle 15"/>
          <p:cNvSpPr/>
          <p:nvPr/>
        </p:nvSpPr>
        <p:spPr>
          <a:xfrm>
            <a:off x="1017577" y="4659567"/>
            <a:ext cx="987374" cy="492443"/>
          </a:xfrm>
          <a:prstGeom prst="rect">
            <a:avLst/>
          </a:prstGeom>
        </p:spPr>
        <p:txBody>
          <a:bodyPr wrap="square">
            <a:spAutoFit/>
          </a:bodyPr>
          <a:lstStyle/>
          <a:p>
            <a:r>
              <a:rPr lang="en-GB" sz="2600" dirty="0"/>
              <a:t>200</a:t>
            </a:r>
          </a:p>
        </p:txBody>
      </p:sp>
      <p:sp>
        <p:nvSpPr>
          <p:cNvPr id="17" name="TextBox 16"/>
          <p:cNvSpPr txBox="1"/>
          <p:nvPr/>
        </p:nvSpPr>
        <p:spPr>
          <a:xfrm>
            <a:off x="2202214" y="3499070"/>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30</a:t>
            </a:r>
          </a:p>
        </p:txBody>
      </p:sp>
      <p:cxnSp>
        <p:nvCxnSpPr>
          <p:cNvPr id="18" name="Straight Arrow Connector 17"/>
          <p:cNvCxnSpPr/>
          <p:nvPr/>
        </p:nvCxnSpPr>
        <p:spPr>
          <a:xfrm>
            <a:off x="2483553" y="4183364"/>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19225" y="4214483"/>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20" name="Rectangle 19"/>
          <p:cNvSpPr/>
          <p:nvPr/>
        </p:nvSpPr>
        <p:spPr>
          <a:xfrm>
            <a:off x="2216113" y="4799181"/>
            <a:ext cx="987374" cy="492443"/>
          </a:xfrm>
          <a:prstGeom prst="rect">
            <a:avLst/>
          </a:prstGeom>
        </p:spPr>
        <p:txBody>
          <a:bodyPr wrap="square">
            <a:spAutoFit/>
          </a:bodyPr>
          <a:lstStyle/>
          <a:p>
            <a:r>
              <a:rPr lang="en-GB" sz="2600" dirty="0"/>
              <a:t>10</a:t>
            </a:r>
          </a:p>
        </p:txBody>
      </p:sp>
      <p:sp>
        <p:nvSpPr>
          <p:cNvPr id="21" name="TextBox 20"/>
          <p:cNvSpPr txBox="1"/>
          <p:nvPr/>
        </p:nvSpPr>
        <p:spPr>
          <a:xfrm>
            <a:off x="3436566" y="3329566"/>
            <a:ext cx="924247"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8</a:t>
            </a:r>
          </a:p>
        </p:txBody>
      </p:sp>
      <p:cxnSp>
        <p:nvCxnSpPr>
          <p:cNvPr id="22" name="Straight Arrow Connector 21"/>
          <p:cNvCxnSpPr/>
          <p:nvPr/>
        </p:nvCxnSpPr>
        <p:spPr>
          <a:xfrm>
            <a:off x="3607974" y="4043750"/>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41003" y="4074869"/>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24" name="Rectangle 23"/>
          <p:cNvSpPr/>
          <p:nvPr/>
        </p:nvSpPr>
        <p:spPr>
          <a:xfrm>
            <a:off x="3427168" y="4659567"/>
            <a:ext cx="987374" cy="492443"/>
          </a:xfrm>
          <a:prstGeom prst="rect">
            <a:avLst/>
          </a:prstGeom>
        </p:spPr>
        <p:txBody>
          <a:bodyPr wrap="square">
            <a:spAutoFit/>
          </a:bodyPr>
          <a:lstStyle/>
          <a:p>
            <a:r>
              <a:rPr lang="en-GB" sz="2600" dirty="0"/>
              <a:t>2 r 2</a:t>
            </a:r>
          </a:p>
        </p:txBody>
      </p:sp>
      <p:sp>
        <p:nvSpPr>
          <p:cNvPr id="25" name="Rectangle 24"/>
          <p:cNvSpPr/>
          <p:nvPr/>
        </p:nvSpPr>
        <p:spPr>
          <a:xfrm>
            <a:off x="3050820" y="938624"/>
            <a:ext cx="1738568" cy="492443"/>
          </a:xfrm>
          <a:prstGeom prst="rect">
            <a:avLst/>
          </a:prstGeom>
        </p:spPr>
        <p:txBody>
          <a:bodyPr wrap="square">
            <a:spAutoFit/>
          </a:bodyPr>
          <a:lstStyle/>
          <a:p>
            <a:r>
              <a:rPr lang="en-GB" sz="2600" dirty="0">
                <a:solidFill>
                  <a:srgbClr val="0070C0"/>
                </a:solidFill>
              </a:rPr>
              <a:t>212 r 2</a:t>
            </a:r>
          </a:p>
        </p:txBody>
      </p:sp>
      <p:grpSp>
        <p:nvGrpSpPr>
          <p:cNvPr id="26" name="Group 25"/>
          <p:cNvGrpSpPr/>
          <p:nvPr/>
        </p:nvGrpSpPr>
        <p:grpSpPr>
          <a:xfrm>
            <a:off x="4747220" y="1686959"/>
            <a:ext cx="3119145" cy="2527524"/>
            <a:chOff x="4671511" y="249049"/>
            <a:chExt cx="3119145" cy="2527524"/>
          </a:xfrm>
        </p:grpSpPr>
        <p:sp>
          <p:nvSpPr>
            <p:cNvPr id="27" name="Oval 26"/>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Oval 27"/>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Oval 28"/>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0" name="Straight Connector 29"/>
            <p:cNvCxnSpPr>
              <a:stCxn id="27"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7"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3" name="Straight Connector 32"/>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5941450" y="1876053"/>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638</a:t>
            </a:r>
          </a:p>
        </p:txBody>
      </p:sp>
      <p:sp>
        <p:nvSpPr>
          <p:cNvPr id="35" name="TextBox 34"/>
          <p:cNvSpPr txBox="1"/>
          <p:nvPr/>
        </p:nvSpPr>
        <p:spPr>
          <a:xfrm>
            <a:off x="4857232" y="3335588"/>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600</a:t>
            </a:r>
          </a:p>
        </p:txBody>
      </p:sp>
      <p:cxnSp>
        <p:nvCxnSpPr>
          <p:cNvPr id="36" name="Straight Arrow Connector 35"/>
          <p:cNvCxnSpPr/>
          <p:nvPr/>
        </p:nvCxnSpPr>
        <p:spPr>
          <a:xfrm>
            <a:off x="5191558" y="4060071"/>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5136679" y="409119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38" name="Rectangle 37"/>
          <p:cNvSpPr/>
          <p:nvPr/>
        </p:nvSpPr>
        <p:spPr>
          <a:xfrm>
            <a:off x="4830406" y="4688674"/>
            <a:ext cx="987374" cy="492443"/>
          </a:xfrm>
          <a:prstGeom prst="rect">
            <a:avLst/>
          </a:prstGeom>
        </p:spPr>
        <p:txBody>
          <a:bodyPr wrap="square">
            <a:spAutoFit/>
          </a:bodyPr>
          <a:lstStyle/>
          <a:p>
            <a:r>
              <a:rPr lang="en-GB" sz="2600" dirty="0"/>
              <a:t>200</a:t>
            </a:r>
          </a:p>
        </p:txBody>
      </p:sp>
      <p:sp>
        <p:nvSpPr>
          <p:cNvPr id="39" name="TextBox 38"/>
          <p:cNvSpPr txBox="1"/>
          <p:nvPr/>
        </p:nvSpPr>
        <p:spPr>
          <a:xfrm>
            <a:off x="6015043" y="3528177"/>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36</a:t>
            </a:r>
          </a:p>
        </p:txBody>
      </p:sp>
      <p:cxnSp>
        <p:nvCxnSpPr>
          <p:cNvPr id="40" name="Straight Arrow Connector 39"/>
          <p:cNvCxnSpPr/>
          <p:nvPr/>
        </p:nvCxnSpPr>
        <p:spPr>
          <a:xfrm>
            <a:off x="6296382" y="4212471"/>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232054" y="424359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42" name="Rectangle 41"/>
          <p:cNvSpPr/>
          <p:nvPr/>
        </p:nvSpPr>
        <p:spPr>
          <a:xfrm>
            <a:off x="6028942" y="4828288"/>
            <a:ext cx="987374" cy="492443"/>
          </a:xfrm>
          <a:prstGeom prst="rect">
            <a:avLst/>
          </a:prstGeom>
        </p:spPr>
        <p:txBody>
          <a:bodyPr wrap="square">
            <a:spAutoFit/>
          </a:bodyPr>
          <a:lstStyle/>
          <a:p>
            <a:r>
              <a:rPr lang="en-GB" sz="2600" dirty="0"/>
              <a:t>12</a:t>
            </a:r>
          </a:p>
        </p:txBody>
      </p:sp>
      <p:sp>
        <p:nvSpPr>
          <p:cNvPr id="43" name="TextBox 42"/>
          <p:cNvSpPr txBox="1"/>
          <p:nvPr/>
        </p:nvSpPr>
        <p:spPr>
          <a:xfrm>
            <a:off x="7249395" y="3358673"/>
            <a:ext cx="924247"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a:t>
            </a:r>
          </a:p>
        </p:txBody>
      </p:sp>
      <p:cxnSp>
        <p:nvCxnSpPr>
          <p:cNvPr id="44" name="Straight Arrow Connector 43"/>
          <p:cNvCxnSpPr/>
          <p:nvPr/>
        </p:nvCxnSpPr>
        <p:spPr>
          <a:xfrm>
            <a:off x="7420803" y="407285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7453832" y="410397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46" name="Rectangle 45"/>
          <p:cNvSpPr/>
          <p:nvPr/>
        </p:nvSpPr>
        <p:spPr>
          <a:xfrm>
            <a:off x="7239997" y="4688674"/>
            <a:ext cx="987374" cy="492443"/>
          </a:xfrm>
          <a:prstGeom prst="rect">
            <a:avLst/>
          </a:prstGeom>
        </p:spPr>
        <p:txBody>
          <a:bodyPr wrap="square">
            <a:spAutoFit/>
          </a:bodyPr>
          <a:lstStyle/>
          <a:p>
            <a:r>
              <a:rPr lang="en-GB" sz="2600" dirty="0"/>
              <a:t>r 2</a:t>
            </a:r>
          </a:p>
        </p:txBody>
      </p:sp>
    </p:spTree>
    <p:custDataLst>
      <p:tags r:id="rId1"/>
    </p:custDataLst>
    <p:extLst>
      <p:ext uri="{BB962C8B-B14F-4D97-AF65-F5344CB8AC3E}">
        <p14:creationId xmlns:p14="http://schemas.microsoft.com/office/powerpoint/2010/main" val="265919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500"/>
                                        <p:tgtEl>
                                          <p:spTgt spid="2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500"/>
                                        <p:tgtEl>
                                          <p:spTgt spid="34"/>
                                        </p:tgtEl>
                                      </p:cBhvr>
                                    </p:animEffect>
                                  </p:childTnLst>
                                </p:cTn>
                              </p:par>
                              <p:par>
                                <p:cTn id="44" presetID="10" presetClass="entr" presetSubtype="0" fill="hold" nodeType="with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fade">
                                      <p:cBhvr>
                                        <p:cTn id="46" dur="500"/>
                                        <p:tgtEl>
                                          <p:spTgt spid="4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fade">
                                      <p:cBhvr>
                                        <p:cTn id="49" dur="500"/>
                                        <p:tgtEl>
                                          <p:spTgt spid="45"/>
                                        </p:tgtEl>
                                      </p:cBhvr>
                                    </p:animEffect>
                                  </p:childTnLst>
                                </p:cTn>
                              </p:par>
                              <p:par>
                                <p:cTn id="50" presetID="10" presetClass="entr" presetSubtype="0" fill="hold" nodeType="with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fade">
                                      <p:cBhvr>
                                        <p:cTn id="55" dur="500"/>
                                        <p:tgtEl>
                                          <p:spTgt spid="4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500"/>
                                        <p:tgtEl>
                                          <p:spTgt spid="37"/>
                                        </p:tgtEl>
                                      </p:cBhvr>
                                    </p:animEffect>
                                  </p:childTnLst>
                                </p:cTn>
                              </p:par>
                              <p:par>
                                <p:cTn id="59" presetID="10"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500"/>
                                        <p:tgtEl>
                                          <p:spTgt spid="36"/>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500"/>
                                        <p:tgtEl>
                                          <p:spTgt spid="3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fade">
                                      <p:cBhvr>
                                        <p:cTn id="71" dur="500"/>
                                        <p:tgtEl>
                                          <p:spTgt spid="38"/>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500"/>
                                        <p:tgtEl>
                                          <p:spTgt spid="39"/>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500"/>
                                        <p:tgtEl>
                                          <p:spTgt spid="43"/>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26" presetClass="emph" presetSubtype="0" fill="hold" grpId="1" nodeType="clickEffect">
                                  <p:stCondLst>
                                    <p:cond delay="0"/>
                                  </p:stCondLst>
                                  <p:childTnLst>
                                    <p:animEffect transition="out" filter="fade">
                                      <p:cBhvr>
                                        <p:cTn id="88" dur="500" tmFilter="0, 0; .2, .5; .8, .5; 1, 0"/>
                                        <p:tgtEl>
                                          <p:spTgt spid="43"/>
                                        </p:tgtEl>
                                      </p:cBhvr>
                                    </p:animEffect>
                                    <p:animScale>
                                      <p:cBhvr>
                                        <p:cTn id="89" dur="250" autoRev="1" fill="hold"/>
                                        <p:tgtEl>
                                          <p:spTgt spid="43"/>
                                        </p:tgtEl>
                                      </p:cBhvr>
                                      <p:by x="105000" y="105000"/>
                                    </p:animScale>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fade">
                                      <p:cBhvr>
                                        <p:cTn id="94"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20" grpId="0"/>
      <p:bldP spid="21" grpId="0"/>
      <p:bldP spid="24" grpId="0"/>
      <p:bldP spid="25" grpId="0"/>
      <p:bldP spid="34" grpId="0"/>
      <p:bldP spid="35" grpId="0"/>
      <p:bldP spid="37" grpId="0"/>
      <p:bldP spid="38" grpId="0"/>
      <p:bldP spid="39" grpId="0"/>
      <p:bldP spid="41" grpId="0"/>
      <p:bldP spid="42" grpId="0"/>
      <p:bldP spid="43" grpId="0"/>
      <p:bldP spid="43" grpId="1"/>
      <p:bldP spid="45" grpId="0"/>
      <p:bldP spid="4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41811" y="1012128"/>
            <a:ext cx="214515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 708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7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grpSp>
        <p:nvGrpSpPr>
          <p:cNvPr id="4" name="Group 3"/>
          <p:cNvGrpSpPr/>
          <p:nvPr/>
        </p:nvGrpSpPr>
        <p:grpSpPr>
          <a:xfrm>
            <a:off x="707173" y="1865607"/>
            <a:ext cx="3119145" cy="2527524"/>
            <a:chOff x="4671511" y="249049"/>
            <a:chExt cx="3119145" cy="2527524"/>
          </a:xfrm>
        </p:grpSpPr>
        <p:sp>
          <p:nvSpPr>
            <p:cNvPr id="5" name="Oval 4"/>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Connector 7"/>
            <p:cNvCxnSpPr>
              <a:stCxn id="5"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5"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Connector 10"/>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1901403" y="2054701"/>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708</a:t>
            </a:r>
          </a:p>
        </p:txBody>
      </p:sp>
      <p:sp>
        <p:nvSpPr>
          <p:cNvPr id="13" name="TextBox 12"/>
          <p:cNvSpPr txBox="1"/>
          <p:nvPr/>
        </p:nvSpPr>
        <p:spPr>
          <a:xfrm>
            <a:off x="817185" y="3514236"/>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700</a:t>
            </a:r>
          </a:p>
        </p:txBody>
      </p:sp>
      <p:cxnSp>
        <p:nvCxnSpPr>
          <p:cNvPr id="14" name="Straight Arrow Connector 13"/>
          <p:cNvCxnSpPr/>
          <p:nvPr/>
        </p:nvCxnSpPr>
        <p:spPr>
          <a:xfrm>
            <a:off x="1151511" y="4238719"/>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096632" y="4269838"/>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7</a:t>
            </a:r>
          </a:p>
        </p:txBody>
      </p:sp>
      <p:sp>
        <p:nvSpPr>
          <p:cNvPr id="16" name="Rectangle 15"/>
          <p:cNvSpPr/>
          <p:nvPr/>
        </p:nvSpPr>
        <p:spPr>
          <a:xfrm>
            <a:off x="790359" y="4867322"/>
            <a:ext cx="987374" cy="492443"/>
          </a:xfrm>
          <a:prstGeom prst="rect">
            <a:avLst/>
          </a:prstGeom>
        </p:spPr>
        <p:txBody>
          <a:bodyPr wrap="square">
            <a:spAutoFit/>
          </a:bodyPr>
          <a:lstStyle/>
          <a:p>
            <a:r>
              <a:rPr lang="en-GB" sz="2600" dirty="0"/>
              <a:t>100</a:t>
            </a:r>
          </a:p>
        </p:txBody>
      </p:sp>
      <p:sp>
        <p:nvSpPr>
          <p:cNvPr id="17" name="TextBox 16"/>
          <p:cNvSpPr txBox="1"/>
          <p:nvPr/>
        </p:nvSpPr>
        <p:spPr>
          <a:xfrm>
            <a:off x="2070733" y="3706825"/>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0</a:t>
            </a:r>
          </a:p>
        </p:txBody>
      </p:sp>
      <p:cxnSp>
        <p:nvCxnSpPr>
          <p:cNvPr id="18" name="Straight Arrow Connector 17"/>
          <p:cNvCxnSpPr/>
          <p:nvPr/>
        </p:nvCxnSpPr>
        <p:spPr>
          <a:xfrm>
            <a:off x="2256335" y="4391119"/>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192007" y="4422238"/>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7</a:t>
            </a:r>
          </a:p>
        </p:txBody>
      </p:sp>
      <p:sp>
        <p:nvSpPr>
          <p:cNvPr id="20" name="Rectangle 19"/>
          <p:cNvSpPr/>
          <p:nvPr/>
        </p:nvSpPr>
        <p:spPr>
          <a:xfrm>
            <a:off x="2082485" y="5014096"/>
            <a:ext cx="987374" cy="492443"/>
          </a:xfrm>
          <a:prstGeom prst="rect">
            <a:avLst/>
          </a:prstGeom>
        </p:spPr>
        <p:txBody>
          <a:bodyPr wrap="square">
            <a:spAutoFit/>
          </a:bodyPr>
          <a:lstStyle/>
          <a:p>
            <a:r>
              <a:rPr lang="en-GB" sz="2600" dirty="0"/>
              <a:t>0</a:t>
            </a:r>
          </a:p>
        </p:txBody>
      </p:sp>
      <p:sp>
        <p:nvSpPr>
          <p:cNvPr id="21" name="TextBox 20"/>
          <p:cNvSpPr txBox="1"/>
          <p:nvPr/>
        </p:nvSpPr>
        <p:spPr>
          <a:xfrm>
            <a:off x="3209348" y="3537321"/>
            <a:ext cx="924247"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8</a:t>
            </a:r>
          </a:p>
        </p:txBody>
      </p:sp>
      <p:cxnSp>
        <p:nvCxnSpPr>
          <p:cNvPr id="22" name="Straight Arrow Connector 21"/>
          <p:cNvCxnSpPr/>
          <p:nvPr/>
        </p:nvCxnSpPr>
        <p:spPr>
          <a:xfrm>
            <a:off x="3380756" y="4251505"/>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413785" y="4282624"/>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7</a:t>
            </a:r>
          </a:p>
        </p:txBody>
      </p:sp>
      <p:sp>
        <p:nvSpPr>
          <p:cNvPr id="24" name="Rectangle 23"/>
          <p:cNvSpPr/>
          <p:nvPr/>
        </p:nvSpPr>
        <p:spPr>
          <a:xfrm>
            <a:off x="3199950" y="4867322"/>
            <a:ext cx="987374" cy="492443"/>
          </a:xfrm>
          <a:prstGeom prst="rect">
            <a:avLst/>
          </a:prstGeom>
        </p:spPr>
        <p:txBody>
          <a:bodyPr wrap="square">
            <a:spAutoFit/>
          </a:bodyPr>
          <a:lstStyle/>
          <a:p>
            <a:r>
              <a:rPr lang="en-GB" sz="2600" dirty="0"/>
              <a:t>1 r 1</a:t>
            </a:r>
          </a:p>
        </p:txBody>
      </p:sp>
      <p:sp>
        <p:nvSpPr>
          <p:cNvPr id="25" name="Rectangle 24"/>
          <p:cNvSpPr/>
          <p:nvPr/>
        </p:nvSpPr>
        <p:spPr>
          <a:xfrm>
            <a:off x="2886963" y="1027517"/>
            <a:ext cx="1738568" cy="492443"/>
          </a:xfrm>
          <a:prstGeom prst="rect">
            <a:avLst/>
          </a:prstGeom>
        </p:spPr>
        <p:txBody>
          <a:bodyPr wrap="square">
            <a:spAutoFit/>
          </a:bodyPr>
          <a:lstStyle/>
          <a:p>
            <a:r>
              <a:rPr lang="en-GB" sz="2600" dirty="0">
                <a:solidFill>
                  <a:srgbClr val="0070C0"/>
                </a:solidFill>
              </a:rPr>
              <a:t>101 r 1</a:t>
            </a:r>
          </a:p>
        </p:txBody>
      </p:sp>
      <p:pic>
        <p:nvPicPr>
          <p:cNvPr id="47" name="Picture 46"/>
          <p:cNvPicPr>
            <a:picLocks noChangeAspect="1"/>
          </p:cNvPicPr>
          <p:nvPr/>
        </p:nvPicPr>
        <p:blipFill>
          <a:blip r:embed="rId3"/>
          <a:stretch>
            <a:fillRect/>
          </a:stretch>
        </p:blipFill>
        <p:spPr>
          <a:xfrm>
            <a:off x="7221278" y="201948"/>
            <a:ext cx="747045" cy="747045"/>
          </a:xfrm>
          <a:prstGeom prst="rect">
            <a:avLst/>
          </a:prstGeom>
        </p:spPr>
      </p:pic>
      <p:sp>
        <p:nvSpPr>
          <p:cNvPr id="48" name="TextBox 47"/>
          <p:cNvSpPr txBox="1"/>
          <p:nvPr/>
        </p:nvSpPr>
        <p:spPr>
          <a:xfrm>
            <a:off x="5524122" y="344637"/>
            <a:ext cx="2095136"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Have a think</a:t>
            </a:r>
          </a:p>
        </p:txBody>
      </p:sp>
      <p:sp>
        <p:nvSpPr>
          <p:cNvPr id="49" name="TextBox 48"/>
          <p:cNvSpPr txBox="1"/>
          <p:nvPr/>
        </p:nvSpPr>
        <p:spPr>
          <a:xfrm>
            <a:off x="4639417" y="1012128"/>
            <a:ext cx="214515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 865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4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grpSp>
        <p:nvGrpSpPr>
          <p:cNvPr id="50" name="Group 49"/>
          <p:cNvGrpSpPr/>
          <p:nvPr/>
        </p:nvGrpSpPr>
        <p:grpSpPr>
          <a:xfrm>
            <a:off x="4625531" y="1856186"/>
            <a:ext cx="3119145" cy="2527524"/>
            <a:chOff x="4671511" y="249049"/>
            <a:chExt cx="3119145" cy="2527524"/>
          </a:xfrm>
        </p:grpSpPr>
        <p:sp>
          <p:nvSpPr>
            <p:cNvPr id="51" name="Oval 50"/>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2" name="Oval 51"/>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Oval 52"/>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4" name="Straight Connector 53"/>
            <p:cNvCxnSpPr>
              <a:stCxn id="51"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51"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7" name="Straight Connector 56"/>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8" name="TextBox 57"/>
          <p:cNvSpPr txBox="1"/>
          <p:nvPr/>
        </p:nvSpPr>
        <p:spPr>
          <a:xfrm>
            <a:off x="5819761" y="2045280"/>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865</a:t>
            </a:r>
          </a:p>
        </p:txBody>
      </p:sp>
      <p:sp>
        <p:nvSpPr>
          <p:cNvPr id="59" name="TextBox 58"/>
          <p:cNvSpPr txBox="1"/>
          <p:nvPr/>
        </p:nvSpPr>
        <p:spPr>
          <a:xfrm>
            <a:off x="4735543" y="3504815"/>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800</a:t>
            </a:r>
          </a:p>
        </p:txBody>
      </p:sp>
      <p:cxnSp>
        <p:nvCxnSpPr>
          <p:cNvPr id="60" name="Straight Arrow Connector 59"/>
          <p:cNvCxnSpPr/>
          <p:nvPr/>
        </p:nvCxnSpPr>
        <p:spPr>
          <a:xfrm>
            <a:off x="5069869" y="4229298"/>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014990" y="4260417"/>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62" name="Rectangle 61"/>
          <p:cNvSpPr/>
          <p:nvPr/>
        </p:nvSpPr>
        <p:spPr>
          <a:xfrm>
            <a:off x="4708717" y="4857901"/>
            <a:ext cx="987374" cy="492443"/>
          </a:xfrm>
          <a:prstGeom prst="rect">
            <a:avLst/>
          </a:prstGeom>
        </p:spPr>
        <p:txBody>
          <a:bodyPr wrap="square">
            <a:spAutoFit/>
          </a:bodyPr>
          <a:lstStyle/>
          <a:p>
            <a:r>
              <a:rPr lang="en-GB" sz="2600" dirty="0"/>
              <a:t>200</a:t>
            </a:r>
          </a:p>
        </p:txBody>
      </p:sp>
      <p:sp>
        <p:nvSpPr>
          <p:cNvPr id="63" name="TextBox 62"/>
          <p:cNvSpPr txBox="1"/>
          <p:nvPr/>
        </p:nvSpPr>
        <p:spPr>
          <a:xfrm>
            <a:off x="5891607" y="3682974"/>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40</a:t>
            </a:r>
          </a:p>
        </p:txBody>
      </p:sp>
      <p:cxnSp>
        <p:nvCxnSpPr>
          <p:cNvPr id="64" name="Straight Arrow Connector 63"/>
          <p:cNvCxnSpPr/>
          <p:nvPr/>
        </p:nvCxnSpPr>
        <p:spPr>
          <a:xfrm>
            <a:off x="6174693" y="4381698"/>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6110365" y="4412817"/>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66" name="Rectangle 65"/>
          <p:cNvSpPr/>
          <p:nvPr/>
        </p:nvSpPr>
        <p:spPr>
          <a:xfrm>
            <a:off x="5951059" y="5026819"/>
            <a:ext cx="987374" cy="492443"/>
          </a:xfrm>
          <a:prstGeom prst="rect">
            <a:avLst/>
          </a:prstGeom>
        </p:spPr>
        <p:txBody>
          <a:bodyPr wrap="square">
            <a:spAutoFit/>
          </a:bodyPr>
          <a:lstStyle/>
          <a:p>
            <a:r>
              <a:rPr lang="en-GB" sz="2600" dirty="0"/>
              <a:t>10</a:t>
            </a:r>
          </a:p>
        </p:txBody>
      </p:sp>
      <p:sp>
        <p:nvSpPr>
          <p:cNvPr id="67" name="TextBox 66"/>
          <p:cNvSpPr txBox="1"/>
          <p:nvPr/>
        </p:nvSpPr>
        <p:spPr>
          <a:xfrm>
            <a:off x="7044603" y="3513246"/>
            <a:ext cx="924247"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25</a:t>
            </a:r>
          </a:p>
        </p:txBody>
      </p:sp>
      <p:cxnSp>
        <p:nvCxnSpPr>
          <p:cNvPr id="68" name="Straight Arrow Connector 67"/>
          <p:cNvCxnSpPr/>
          <p:nvPr/>
        </p:nvCxnSpPr>
        <p:spPr>
          <a:xfrm>
            <a:off x="7299114" y="4242084"/>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7332143" y="4273203"/>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70" name="Rectangle 69"/>
          <p:cNvSpPr/>
          <p:nvPr/>
        </p:nvSpPr>
        <p:spPr>
          <a:xfrm>
            <a:off x="7118308" y="4857901"/>
            <a:ext cx="987374" cy="492443"/>
          </a:xfrm>
          <a:prstGeom prst="rect">
            <a:avLst/>
          </a:prstGeom>
        </p:spPr>
        <p:txBody>
          <a:bodyPr wrap="square">
            <a:spAutoFit/>
          </a:bodyPr>
          <a:lstStyle/>
          <a:p>
            <a:r>
              <a:rPr lang="en-GB" sz="2600" dirty="0"/>
              <a:t>6 r 1</a:t>
            </a:r>
          </a:p>
        </p:txBody>
      </p:sp>
      <p:sp>
        <p:nvSpPr>
          <p:cNvPr id="71" name="Rectangle 70"/>
          <p:cNvSpPr/>
          <p:nvPr/>
        </p:nvSpPr>
        <p:spPr>
          <a:xfrm>
            <a:off x="6627168" y="1027517"/>
            <a:ext cx="1738568" cy="492443"/>
          </a:xfrm>
          <a:prstGeom prst="rect">
            <a:avLst/>
          </a:prstGeom>
        </p:spPr>
        <p:txBody>
          <a:bodyPr wrap="square">
            <a:spAutoFit/>
          </a:bodyPr>
          <a:lstStyle/>
          <a:p>
            <a:r>
              <a:rPr lang="en-GB" sz="2600" dirty="0">
                <a:solidFill>
                  <a:srgbClr val="0070C0"/>
                </a:solidFill>
              </a:rPr>
              <a:t>216 r 1</a:t>
            </a:r>
          </a:p>
        </p:txBody>
      </p:sp>
    </p:spTree>
    <p:custDataLst>
      <p:tags r:id="rId1"/>
    </p:custDataLst>
    <p:extLst>
      <p:ext uri="{BB962C8B-B14F-4D97-AF65-F5344CB8AC3E}">
        <p14:creationId xmlns:p14="http://schemas.microsoft.com/office/powerpoint/2010/main" val="404519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48"/>
                                        </p:tgtEl>
                                      </p:cBhvr>
                                    </p:animEffect>
                                    <p:set>
                                      <p:cBhvr>
                                        <p:cTn id="15" dur="1" fill="hold">
                                          <p:stCondLst>
                                            <p:cond delay="499"/>
                                          </p:stCondLst>
                                        </p:cTn>
                                        <p:tgtEl>
                                          <p:spTgt spid="48"/>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47"/>
                                        </p:tgtEl>
                                      </p:cBhvr>
                                    </p:animEffect>
                                    <p:set>
                                      <p:cBhvr>
                                        <p:cTn id="18" dur="1" fill="hold">
                                          <p:stCondLst>
                                            <p:cond delay="499"/>
                                          </p:stCondLst>
                                        </p:cTn>
                                        <p:tgtEl>
                                          <p:spTgt spid="4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par>
                                <p:cTn id="33" presetID="10"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0"/>
                                        </p:tgtEl>
                                        <p:attrNameLst>
                                          <p:attrName>style.visibility</p:attrName>
                                        </p:attrNameLst>
                                      </p:cBhvr>
                                      <p:to>
                                        <p:strVal val="visible"/>
                                      </p:to>
                                    </p:set>
                                    <p:animEffect transition="in" filter="fade">
                                      <p:cBhvr>
                                        <p:cTn id="84" dur="500"/>
                                        <p:tgtEl>
                                          <p:spTgt spid="50"/>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58"/>
                                        </p:tgtEl>
                                        <p:attrNameLst>
                                          <p:attrName>style.visibility</p:attrName>
                                        </p:attrNameLst>
                                      </p:cBhvr>
                                      <p:to>
                                        <p:strVal val="visible"/>
                                      </p:to>
                                    </p:set>
                                    <p:animEffect transition="in" filter="fade">
                                      <p:cBhvr>
                                        <p:cTn id="87" dur="500"/>
                                        <p:tgtEl>
                                          <p:spTgt spid="58"/>
                                        </p:tgtEl>
                                      </p:cBhvr>
                                    </p:animEffect>
                                  </p:childTnLst>
                                </p:cTn>
                              </p:par>
                              <p:par>
                                <p:cTn id="88" presetID="10" presetClass="entr" presetSubtype="0" fill="hold" nodeType="withEffect">
                                  <p:stCondLst>
                                    <p:cond delay="0"/>
                                  </p:stCondLst>
                                  <p:childTnLst>
                                    <p:set>
                                      <p:cBhvr>
                                        <p:cTn id="89" dur="1" fill="hold">
                                          <p:stCondLst>
                                            <p:cond delay="0"/>
                                          </p:stCondLst>
                                        </p:cTn>
                                        <p:tgtEl>
                                          <p:spTgt spid="68"/>
                                        </p:tgtEl>
                                        <p:attrNameLst>
                                          <p:attrName>style.visibility</p:attrName>
                                        </p:attrNameLst>
                                      </p:cBhvr>
                                      <p:to>
                                        <p:strVal val="visible"/>
                                      </p:to>
                                    </p:set>
                                    <p:animEffect transition="in" filter="fade">
                                      <p:cBhvr>
                                        <p:cTn id="90" dur="500"/>
                                        <p:tgtEl>
                                          <p:spTgt spid="6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fade">
                                      <p:cBhvr>
                                        <p:cTn id="93" dur="500"/>
                                        <p:tgtEl>
                                          <p:spTgt spid="69"/>
                                        </p:tgtEl>
                                      </p:cBhvr>
                                    </p:animEffect>
                                  </p:childTnLst>
                                </p:cTn>
                              </p:par>
                              <p:par>
                                <p:cTn id="94" presetID="10"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500"/>
                                        <p:tgtEl>
                                          <p:spTgt spid="64"/>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5"/>
                                        </p:tgtEl>
                                        <p:attrNameLst>
                                          <p:attrName>style.visibility</p:attrName>
                                        </p:attrNameLst>
                                      </p:cBhvr>
                                      <p:to>
                                        <p:strVal val="visible"/>
                                      </p:to>
                                    </p:set>
                                    <p:animEffect transition="in" filter="fade">
                                      <p:cBhvr>
                                        <p:cTn id="99" dur="500"/>
                                        <p:tgtEl>
                                          <p:spTgt spid="65"/>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1"/>
                                        </p:tgtEl>
                                        <p:attrNameLst>
                                          <p:attrName>style.visibility</p:attrName>
                                        </p:attrNameLst>
                                      </p:cBhvr>
                                      <p:to>
                                        <p:strVal val="visible"/>
                                      </p:to>
                                    </p:set>
                                    <p:animEffect transition="in" filter="fade">
                                      <p:cBhvr>
                                        <p:cTn id="102" dur="500"/>
                                        <p:tgtEl>
                                          <p:spTgt spid="61"/>
                                        </p:tgtEl>
                                      </p:cBhvr>
                                    </p:animEffect>
                                  </p:childTnLst>
                                </p:cTn>
                              </p:par>
                              <p:par>
                                <p:cTn id="103" presetID="10" presetClass="entr" presetSubtype="0" fill="hold" nodeType="withEffect">
                                  <p:stCondLst>
                                    <p:cond delay="0"/>
                                  </p:stCondLst>
                                  <p:childTnLst>
                                    <p:set>
                                      <p:cBhvr>
                                        <p:cTn id="104" dur="1" fill="hold">
                                          <p:stCondLst>
                                            <p:cond delay="0"/>
                                          </p:stCondLst>
                                        </p:cTn>
                                        <p:tgtEl>
                                          <p:spTgt spid="60"/>
                                        </p:tgtEl>
                                        <p:attrNameLst>
                                          <p:attrName>style.visibility</p:attrName>
                                        </p:attrNameLst>
                                      </p:cBhvr>
                                      <p:to>
                                        <p:strVal val="visible"/>
                                      </p:to>
                                    </p:set>
                                    <p:animEffect transition="in" filter="fade">
                                      <p:cBhvr>
                                        <p:cTn id="105" dur="500"/>
                                        <p:tgtEl>
                                          <p:spTgt spid="60"/>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fade">
                                      <p:cBhvr>
                                        <p:cTn id="110" dur="500"/>
                                        <p:tgtEl>
                                          <p:spTgt spid="59"/>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62"/>
                                        </p:tgtEl>
                                        <p:attrNameLst>
                                          <p:attrName>style.visibility</p:attrName>
                                        </p:attrNameLst>
                                      </p:cBhvr>
                                      <p:to>
                                        <p:strVal val="visible"/>
                                      </p:to>
                                    </p:set>
                                    <p:animEffect transition="in" filter="fade">
                                      <p:cBhvr>
                                        <p:cTn id="115" dur="500"/>
                                        <p:tgtEl>
                                          <p:spTgt spid="62"/>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63"/>
                                        </p:tgtEl>
                                        <p:attrNameLst>
                                          <p:attrName>style.visibility</p:attrName>
                                        </p:attrNameLst>
                                      </p:cBhvr>
                                      <p:to>
                                        <p:strVal val="visible"/>
                                      </p:to>
                                    </p:set>
                                    <p:animEffect transition="in" filter="fade">
                                      <p:cBhvr>
                                        <p:cTn id="120" dur="500"/>
                                        <p:tgtEl>
                                          <p:spTgt spid="63"/>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66"/>
                                        </p:tgtEl>
                                        <p:attrNameLst>
                                          <p:attrName>style.visibility</p:attrName>
                                        </p:attrNameLst>
                                      </p:cBhvr>
                                      <p:to>
                                        <p:strVal val="visible"/>
                                      </p:to>
                                    </p:set>
                                    <p:animEffect transition="in" filter="fade">
                                      <p:cBhvr>
                                        <p:cTn id="125" dur="500"/>
                                        <p:tgtEl>
                                          <p:spTgt spid="66"/>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67"/>
                                        </p:tgtEl>
                                        <p:attrNameLst>
                                          <p:attrName>style.visibility</p:attrName>
                                        </p:attrNameLst>
                                      </p:cBhvr>
                                      <p:to>
                                        <p:strVal val="visible"/>
                                      </p:to>
                                    </p:set>
                                    <p:animEffect transition="in" filter="fade">
                                      <p:cBhvr>
                                        <p:cTn id="130" dur="500"/>
                                        <p:tgtEl>
                                          <p:spTgt spid="67"/>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70"/>
                                        </p:tgtEl>
                                        <p:attrNameLst>
                                          <p:attrName>style.visibility</p:attrName>
                                        </p:attrNameLst>
                                      </p:cBhvr>
                                      <p:to>
                                        <p:strVal val="visible"/>
                                      </p:to>
                                    </p:set>
                                    <p:animEffect transition="in" filter="fade">
                                      <p:cBhvr>
                                        <p:cTn id="135" dur="500"/>
                                        <p:tgtEl>
                                          <p:spTgt spid="70"/>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71"/>
                                        </p:tgtEl>
                                        <p:attrNameLst>
                                          <p:attrName>style.visibility</p:attrName>
                                        </p:attrNameLst>
                                      </p:cBhvr>
                                      <p:to>
                                        <p:strVal val="visible"/>
                                      </p:to>
                                    </p:set>
                                    <p:animEffect transition="in" filter="fade">
                                      <p:cBhvr>
                                        <p:cTn id="140"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17" grpId="0"/>
      <p:bldP spid="19" grpId="0"/>
      <p:bldP spid="20" grpId="0"/>
      <p:bldP spid="21" grpId="0"/>
      <p:bldP spid="23" grpId="0"/>
      <p:bldP spid="24" grpId="0"/>
      <p:bldP spid="25" grpId="0"/>
      <p:bldP spid="48" grpId="0"/>
      <p:bldP spid="48" grpId="1"/>
      <p:bldP spid="58" grpId="0"/>
      <p:bldP spid="59" grpId="0"/>
      <p:bldP spid="61" grpId="0"/>
      <p:bldP spid="62" grpId="0"/>
      <p:bldP spid="63" grpId="0"/>
      <p:bldP spid="65" grpId="0"/>
      <p:bldP spid="66" grpId="0"/>
      <p:bldP spid="67" grpId="0"/>
      <p:bldP spid="69" grpId="0"/>
      <p:bldP spid="70" grpId="0"/>
      <p:bldP spid="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1213" y="408666"/>
            <a:ext cx="7233588" cy="1815882"/>
          </a:xfrm>
          <a:prstGeom prst="rect">
            <a:avLst/>
          </a:prstGeom>
          <a:noFill/>
        </p:spPr>
        <p:txBody>
          <a:bodyPr wrap="square" rtlCol="0">
            <a:spAutoFit/>
          </a:bodyPr>
          <a:lstStyle/>
          <a:p>
            <a:pPr defTabSz="457200"/>
            <a:r>
              <a:rPr lang="en-GB" sz="2800" dirty="0">
                <a:solidFill>
                  <a:prstClr val="black"/>
                </a:solidFill>
                <a:latin typeface="Calibri" panose="020F0502020204030204"/>
              </a:rPr>
              <a:t>Tom has £317</a:t>
            </a:r>
          </a:p>
          <a:p>
            <a:pPr defTabSz="457200"/>
            <a:r>
              <a:rPr lang="en-GB" sz="2800" dirty="0">
                <a:solidFill>
                  <a:prstClr val="black"/>
                </a:solidFill>
                <a:latin typeface="Calibri" panose="020F0502020204030204"/>
              </a:rPr>
              <a:t>He gives each of his 5 grandchildren an equal amount of whole pounds.</a:t>
            </a:r>
          </a:p>
          <a:p>
            <a:pPr defTabSz="457200"/>
            <a:r>
              <a:rPr lang="en-GB" sz="2800" dirty="0">
                <a:solidFill>
                  <a:prstClr val="black"/>
                </a:solidFill>
                <a:latin typeface="Calibri" panose="020F0502020204030204"/>
              </a:rPr>
              <a:t>How much money does Tom have left?</a:t>
            </a:r>
          </a:p>
        </p:txBody>
      </p:sp>
      <p:pic>
        <p:nvPicPr>
          <p:cNvPr id="4" name="Picture 3"/>
          <p:cNvPicPr>
            <a:picLocks noChangeAspect="1"/>
          </p:cNvPicPr>
          <p:nvPr/>
        </p:nvPicPr>
        <p:blipFill>
          <a:blip r:embed="rId3"/>
          <a:stretch>
            <a:fillRect/>
          </a:stretch>
        </p:blipFill>
        <p:spPr>
          <a:xfrm>
            <a:off x="7376617" y="195702"/>
            <a:ext cx="747045" cy="747045"/>
          </a:xfrm>
          <a:prstGeom prst="rect">
            <a:avLst/>
          </a:prstGeom>
        </p:spPr>
      </p:pic>
      <p:sp>
        <p:nvSpPr>
          <p:cNvPr id="5" name="TextBox 4"/>
          <p:cNvSpPr txBox="1"/>
          <p:nvPr/>
        </p:nvSpPr>
        <p:spPr>
          <a:xfrm>
            <a:off x="5679461" y="338391"/>
            <a:ext cx="2095136"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Have a think</a:t>
            </a:r>
          </a:p>
        </p:txBody>
      </p:sp>
      <p:sp>
        <p:nvSpPr>
          <p:cNvPr id="6" name="TextBox 5"/>
          <p:cNvSpPr txBox="1"/>
          <p:nvPr/>
        </p:nvSpPr>
        <p:spPr>
          <a:xfrm>
            <a:off x="653743" y="2294823"/>
            <a:ext cx="1991581"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317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5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a:t>
            </a:r>
          </a:p>
        </p:txBody>
      </p:sp>
      <p:sp>
        <p:nvSpPr>
          <p:cNvPr id="8" name="Oval 7"/>
          <p:cNvSpPr/>
          <p:nvPr/>
        </p:nvSpPr>
        <p:spPr>
          <a:xfrm>
            <a:off x="3447830" y="241306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2373509" y="385061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4578254" y="386482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Connector 10"/>
          <p:cNvCxnSpPr>
            <a:stCxn id="8" idx="3"/>
          </p:cNvCxnSpPr>
          <p:nvPr/>
        </p:nvCxnSpPr>
        <p:spPr>
          <a:xfrm flipH="1">
            <a:off x="2994078" y="319355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8" idx="5"/>
          </p:cNvCxnSpPr>
          <p:nvPr/>
        </p:nvCxnSpPr>
        <p:spPr>
          <a:xfrm>
            <a:off x="4228319" y="319355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3447830" y="402619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4" name="Straight Connector 13"/>
          <p:cNvCxnSpPr/>
          <p:nvPr/>
        </p:nvCxnSpPr>
        <p:spPr>
          <a:xfrm>
            <a:off x="3905030" y="332746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567739" y="2602163"/>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317</a:t>
            </a:r>
          </a:p>
        </p:txBody>
      </p:sp>
      <p:sp>
        <p:nvSpPr>
          <p:cNvPr id="16" name="TextBox 15"/>
          <p:cNvSpPr txBox="1"/>
          <p:nvPr/>
        </p:nvSpPr>
        <p:spPr>
          <a:xfrm>
            <a:off x="2483521" y="4061698"/>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300</a:t>
            </a:r>
          </a:p>
        </p:txBody>
      </p:sp>
      <p:cxnSp>
        <p:nvCxnSpPr>
          <p:cNvPr id="17" name="Straight Arrow Connector 16"/>
          <p:cNvCxnSpPr/>
          <p:nvPr/>
        </p:nvCxnSpPr>
        <p:spPr>
          <a:xfrm>
            <a:off x="2817847" y="4786181"/>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762968" y="481730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19" name="Rectangle 18"/>
          <p:cNvSpPr/>
          <p:nvPr/>
        </p:nvSpPr>
        <p:spPr>
          <a:xfrm>
            <a:off x="2540027" y="5456024"/>
            <a:ext cx="987374" cy="492443"/>
          </a:xfrm>
          <a:prstGeom prst="rect">
            <a:avLst/>
          </a:prstGeom>
        </p:spPr>
        <p:txBody>
          <a:bodyPr wrap="square">
            <a:spAutoFit/>
          </a:bodyPr>
          <a:lstStyle/>
          <a:p>
            <a:r>
              <a:rPr lang="en-GB" sz="2600" dirty="0"/>
              <a:t>60</a:t>
            </a:r>
          </a:p>
        </p:txBody>
      </p:sp>
      <p:sp>
        <p:nvSpPr>
          <p:cNvPr id="20" name="TextBox 19"/>
          <p:cNvSpPr txBox="1"/>
          <p:nvPr/>
        </p:nvSpPr>
        <p:spPr>
          <a:xfrm>
            <a:off x="3641484" y="4254287"/>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17</a:t>
            </a:r>
          </a:p>
        </p:txBody>
      </p:sp>
      <p:cxnSp>
        <p:nvCxnSpPr>
          <p:cNvPr id="21" name="Straight Arrow Connector 20"/>
          <p:cNvCxnSpPr/>
          <p:nvPr/>
        </p:nvCxnSpPr>
        <p:spPr>
          <a:xfrm>
            <a:off x="3922671" y="4938581"/>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858343" y="496970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23" name="Rectangle 22"/>
          <p:cNvSpPr/>
          <p:nvPr/>
        </p:nvSpPr>
        <p:spPr>
          <a:xfrm>
            <a:off x="3748821" y="5561558"/>
            <a:ext cx="987374" cy="492443"/>
          </a:xfrm>
          <a:prstGeom prst="rect">
            <a:avLst/>
          </a:prstGeom>
        </p:spPr>
        <p:txBody>
          <a:bodyPr wrap="square">
            <a:spAutoFit/>
          </a:bodyPr>
          <a:lstStyle/>
          <a:p>
            <a:r>
              <a:rPr lang="en-GB" sz="2600" dirty="0"/>
              <a:t>3 r 2</a:t>
            </a:r>
          </a:p>
        </p:txBody>
      </p:sp>
      <p:sp>
        <p:nvSpPr>
          <p:cNvPr id="28" name="TextBox 27"/>
          <p:cNvSpPr txBox="1"/>
          <p:nvPr/>
        </p:nvSpPr>
        <p:spPr>
          <a:xfrm>
            <a:off x="5150967" y="2450138"/>
            <a:ext cx="1991581"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300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10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a:t>
            </a:r>
          </a:p>
        </p:txBody>
      </p:sp>
      <p:sp>
        <p:nvSpPr>
          <p:cNvPr id="29" name="TextBox 28"/>
          <p:cNvSpPr txBox="1"/>
          <p:nvPr/>
        </p:nvSpPr>
        <p:spPr>
          <a:xfrm>
            <a:off x="6935495" y="2450138"/>
            <a:ext cx="64294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30</a:t>
            </a:r>
          </a:p>
        </p:txBody>
      </p:sp>
      <p:sp>
        <p:nvSpPr>
          <p:cNvPr id="30" name="TextBox 29"/>
          <p:cNvSpPr txBox="1"/>
          <p:nvPr/>
        </p:nvSpPr>
        <p:spPr>
          <a:xfrm>
            <a:off x="5207738" y="3004006"/>
            <a:ext cx="1527305" cy="523220"/>
          </a:xfrm>
          <a:prstGeom prst="rect">
            <a:avLst/>
          </a:prstGeom>
          <a:noFill/>
        </p:spPr>
        <p:txBody>
          <a:bodyPr wrap="square" rtlCol="0">
            <a:spAutoFit/>
          </a:bodyPr>
          <a:lstStyle/>
          <a:p>
            <a:r>
              <a:rPr lang="en-GB" sz="2800" dirty="0">
                <a:solidFill>
                  <a:prstClr val="black"/>
                </a:solidFill>
                <a:latin typeface="Calibri" panose="020F0502020204030204"/>
              </a:rPr>
              <a:t>30 × 2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a:t>
            </a:r>
          </a:p>
        </p:txBody>
      </p:sp>
      <p:sp>
        <p:nvSpPr>
          <p:cNvPr id="31" name="TextBox 30"/>
          <p:cNvSpPr txBox="1"/>
          <p:nvPr/>
        </p:nvSpPr>
        <p:spPr>
          <a:xfrm>
            <a:off x="6595812" y="3004006"/>
            <a:ext cx="780806"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60</a:t>
            </a:r>
          </a:p>
        </p:txBody>
      </p:sp>
      <p:sp>
        <p:nvSpPr>
          <p:cNvPr id="32" name="Rectangle 31"/>
          <p:cNvSpPr/>
          <p:nvPr/>
        </p:nvSpPr>
        <p:spPr>
          <a:xfrm>
            <a:off x="2299641" y="2310890"/>
            <a:ext cx="987374" cy="492443"/>
          </a:xfrm>
          <a:prstGeom prst="rect">
            <a:avLst/>
          </a:prstGeom>
        </p:spPr>
        <p:txBody>
          <a:bodyPr wrap="square">
            <a:spAutoFit/>
          </a:bodyPr>
          <a:lstStyle/>
          <a:p>
            <a:r>
              <a:rPr lang="en-GB" sz="2600" dirty="0"/>
              <a:t>63 r 2</a:t>
            </a:r>
          </a:p>
        </p:txBody>
      </p:sp>
      <p:sp>
        <p:nvSpPr>
          <p:cNvPr id="33" name="Rounded Rectangle 32"/>
          <p:cNvSpPr/>
          <p:nvPr/>
        </p:nvSpPr>
        <p:spPr>
          <a:xfrm>
            <a:off x="2741553" y="2363622"/>
            <a:ext cx="457259" cy="376357"/>
          </a:xfrm>
          <a:prstGeom prst="round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Rectangle 33"/>
          <p:cNvSpPr/>
          <p:nvPr/>
        </p:nvSpPr>
        <p:spPr>
          <a:xfrm>
            <a:off x="6441808" y="1705319"/>
            <a:ext cx="987374" cy="492443"/>
          </a:xfrm>
          <a:prstGeom prst="rect">
            <a:avLst/>
          </a:prstGeom>
        </p:spPr>
        <p:txBody>
          <a:bodyPr wrap="square">
            <a:spAutoFit/>
          </a:bodyPr>
          <a:lstStyle/>
          <a:p>
            <a:r>
              <a:rPr lang="en-GB" sz="2600" dirty="0">
                <a:solidFill>
                  <a:srgbClr val="0070C0"/>
                </a:solidFill>
              </a:rPr>
              <a:t>£2</a:t>
            </a:r>
          </a:p>
        </p:txBody>
      </p:sp>
    </p:spTree>
    <p:custDataLst>
      <p:tags r:id="rId1"/>
    </p:custDataLst>
    <p:extLst>
      <p:ext uri="{BB962C8B-B14F-4D97-AF65-F5344CB8AC3E}">
        <p14:creationId xmlns:p14="http://schemas.microsoft.com/office/powerpoint/2010/main" val="287887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4"/>
                                        </p:tgtEl>
                                      </p:cBhvr>
                                    </p:animEffect>
                                    <p:set>
                                      <p:cBhvr>
                                        <p:cTn id="18" dur="1" fill="hold">
                                          <p:stCondLst>
                                            <p:cond delay="499"/>
                                          </p:stCondLst>
                                        </p:cTn>
                                        <p:tgtEl>
                                          <p:spTgt spid="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par>
                                <p:cTn id="32" presetID="10" presetClass="entr" presetSubtype="0"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1" nodeType="clickEffect">
                                  <p:stCondLst>
                                    <p:cond delay="0"/>
                                  </p:stCondLst>
                                  <p:childTnLst>
                                    <p:animEffect transition="out" filter="fade">
                                      <p:cBhvr>
                                        <p:cTn id="41" dur="500" tmFilter="0, 0; .2, .5; .8, .5; 1, 0"/>
                                        <p:tgtEl>
                                          <p:spTgt spid="16"/>
                                        </p:tgtEl>
                                      </p:cBhvr>
                                    </p:animEffect>
                                    <p:animScale>
                                      <p:cBhvr>
                                        <p:cTn id="42" dur="250" autoRev="1" fill="hold"/>
                                        <p:tgtEl>
                                          <p:spTgt spid="16"/>
                                        </p:tgtEl>
                                      </p:cBhvr>
                                      <p:by x="105000" y="105000"/>
                                    </p:animScale>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fade">
                                      <p:cBhvr>
                                        <p:cTn id="55" dur="500"/>
                                        <p:tgtEl>
                                          <p:spTgt spid="30"/>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fade">
                                      <p:cBhvr>
                                        <p:cTn id="60" dur="5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5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nodeType="clickEffect">
                                  <p:stCondLst>
                                    <p:cond delay="0"/>
                                  </p:stCondLst>
                                  <p:childTnLst>
                                    <p:animEffect transition="out" filter="fade">
                                      <p:cBhvr>
                                        <p:cTn id="69" dur="500"/>
                                        <p:tgtEl>
                                          <p:spTgt spid="12"/>
                                        </p:tgtEl>
                                      </p:cBhvr>
                                    </p:animEffect>
                                    <p:set>
                                      <p:cBhvr>
                                        <p:cTn id="70" dur="1" fill="hold">
                                          <p:stCondLst>
                                            <p:cond delay="499"/>
                                          </p:stCondLst>
                                        </p:cTn>
                                        <p:tgtEl>
                                          <p:spTgt spid="12"/>
                                        </p:tgtEl>
                                        <p:attrNameLst>
                                          <p:attrName>style.visibility</p:attrName>
                                        </p:attrNameLst>
                                      </p:cBhvr>
                                      <p:to>
                                        <p:strVal val="hidden"/>
                                      </p:to>
                                    </p:set>
                                  </p:childTnLst>
                                </p:cTn>
                              </p:par>
                              <p:par>
                                <p:cTn id="71" presetID="10" presetClass="exit" presetSubtype="0" fill="hold" grpId="0" nodeType="withEffect">
                                  <p:stCondLst>
                                    <p:cond delay="0"/>
                                  </p:stCondLst>
                                  <p:childTnLst>
                                    <p:animEffect transition="out" filter="fade">
                                      <p:cBhvr>
                                        <p:cTn id="72" dur="500"/>
                                        <p:tgtEl>
                                          <p:spTgt spid="10"/>
                                        </p:tgtEl>
                                      </p:cBhvr>
                                    </p:animEffect>
                                    <p:set>
                                      <p:cBhvr>
                                        <p:cTn id="73" dur="1" fill="hold">
                                          <p:stCondLst>
                                            <p:cond delay="499"/>
                                          </p:stCondLst>
                                        </p:cTn>
                                        <p:tgtEl>
                                          <p:spTgt spid="10"/>
                                        </p:tgtEl>
                                        <p:attrNameLst>
                                          <p:attrName>style.visibility</p:attrName>
                                        </p:attrNameLst>
                                      </p:cBhvr>
                                      <p:to>
                                        <p:strVal val="hidden"/>
                                      </p:to>
                                    </p:set>
                                  </p:childTnLst>
                                </p:cTn>
                              </p:par>
                              <p:par>
                                <p:cTn id="74" presetID="10" presetClass="entr" presetSubtype="0" fill="hold" grpId="0" nodeType="with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fade">
                                      <p:cBhvr>
                                        <p:cTn id="76" dur="500"/>
                                        <p:tgtEl>
                                          <p:spTgt spid="20"/>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fade">
                                      <p:cBhvr>
                                        <p:cTn id="81" dur="500"/>
                                        <p:tgtEl>
                                          <p:spTgt spid="2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2"/>
                                        </p:tgtEl>
                                        <p:attrNameLst>
                                          <p:attrName>style.visibility</p:attrName>
                                        </p:attrNameLst>
                                      </p:cBhvr>
                                      <p:to>
                                        <p:strVal val="visible"/>
                                      </p:to>
                                    </p:set>
                                    <p:animEffect transition="in" filter="fade">
                                      <p:cBhvr>
                                        <p:cTn id="84" dur="500"/>
                                        <p:tgtEl>
                                          <p:spTgt spid="2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500"/>
                                        <p:tgtEl>
                                          <p:spTgt spid="23"/>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fade">
                                      <p:cBhvr>
                                        <p:cTn id="94" dur="500"/>
                                        <p:tgtEl>
                                          <p:spTgt spid="32"/>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wipe(down)">
                                      <p:cBhvr>
                                        <p:cTn id="99" dur="500"/>
                                        <p:tgtEl>
                                          <p:spTgt spid="33"/>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4"/>
                                        </p:tgtEl>
                                        <p:attrNameLst>
                                          <p:attrName>style.visibility</p:attrName>
                                        </p:attrNameLst>
                                      </p:cBhvr>
                                      <p:to>
                                        <p:strVal val="visible"/>
                                      </p:to>
                                    </p:set>
                                    <p:animEffect transition="in" filter="fade">
                                      <p:cBhvr>
                                        <p:cTn id="10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10" grpId="0" animBg="1"/>
      <p:bldP spid="15" grpId="0"/>
      <p:bldP spid="16" grpId="0"/>
      <p:bldP spid="16" grpId="1"/>
      <p:bldP spid="18" grpId="0"/>
      <p:bldP spid="19" grpId="0"/>
      <p:bldP spid="20" grpId="0"/>
      <p:bldP spid="22" grpId="0"/>
      <p:bldP spid="23" grpId="0"/>
      <p:bldP spid="28" grpId="0"/>
      <p:bldP spid="29" grpId="0"/>
      <p:bldP spid="30" grpId="0"/>
      <p:bldP spid="31" grpId="0"/>
      <p:bldP spid="32" grpId="0"/>
      <p:bldP spid="33" grpId="0" animBg="1"/>
      <p:bldP spid="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5AB60B-82C8-484E-95C3-9DE771A12767}"/>
              </a:ext>
            </a:extLst>
          </p:cNvPr>
          <p:cNvSpPr txBox="1"/>
          <p:nvPr/>
        </p:nvSpPr>
        <p:spPr>
          <a:xfrm>
            <a:off x="548640" y="759655"/>
            <a:ext cx="8299938" cy="4740813"/>
          </a:xfrm>
          <a:prstGeom prst="rect">
            <a:avLst/>
          </a:prstGeom>
          <a:solidFill>
            <a:srgbClr val="92D050"/>
          </a:solidFill>
        </p:spPr>
        <p:txBody>
          <a:bodyPr wrap="square" rtlCol="0">
            <a:spAutoFit/>
          </a:bodyPr>
          <a:lstStyle/>
          <a:p>
            <a:endParaRPr lang="en-GB" dirty="0"/>
          </a:p>
        </p:txBody>
      </p:sp>
      <p:sp>
        <p:nvSpPr>
          <p:cNvPr id="4" name="TextBox 3">
            <a:extLst>
              <a:ext uri="{FF2B5EF4-FFF2-40B4-BE49-F238E27FC236}">
                <a16:creationId xmlns:a16="http://schemas.microsoft.com/office/drawing/2014/main" id="{8899D35B-3FD4-4836-BE4C-1190FA634855}"/>
              </a:ext>
            </a:extLst>
          </p:cNvPr>
          <p:cNvSpPr txBox="1"/>
          <p:nvPr/>
        </p:nvSpPr>
        <p:spPr>
          <a:xfrm>
            <a:off x="970671" y="1111348"/>
            <a:ext cx="7624689" cy="3970318"/>
          </a:xfrm>
          <a:prstGeom prst="rect">
            <a:avLst/>
          </a:prstGeom>
          <a:noFill/>
        </p:spPr>
        <p:txBody>
          <a:bodyPr wrap="square" rtlCol="0">
            <a:spAutoFit/>
          </a:bodyPr>
          <a:lstStyle/>
          <a:p>
            <a:r>
              <a:rPr lang="en-GB" sz="3600" dirty="0">
                <a:latin typeface="Comic Sans MS" panose="030F0702030302020204" pitchFamily="66" charset="0"/>
              </a:rPr>
              <a:t>There are some challenge questions on your sheet. Use either place value counters to help you or use part whole models to complete the questions. Good luck. You will need to use your times tables knowledge. </a:t>
            </a:r>
            <a:r>
              <a:rPr lang="en-GB" sz="3600" dirty="0">
                <a:latin typeface="Comic Sans MS" panose="030F0702030302020204" pitchFamily="66" charset="0"/>
                <a:sym typeface="Wingdings" panose="05000000000000000000" pitchFamily="2" charset="2"/>
              </a:rPr>
              <a:t></a:t>
            </a:r>
            <a:endParaRPr lang="en-GB" sz="3600" dirty="0">
              <a:latin typeface="Comic Sans MS" panose="030F0702030302020204" pitchFamily="66" charset="0"/>
            </a:endParaRPr>
          </a:p>
        </p:txBody>
      </p:sp>
    </p:spTree>
    <p:extLst>
      <p:ext uri="{BB962C8B-B14F-4D97-AF65-F5344CB8AC3E}">
        <p14:creationId xmlns:p14="http://schemas.microsoft.com/office/powerpoint/2010/main" val="895466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443F21-6FEE-475C-98C1-73239C4274B5}"/>
              </a:ext>
            </a:extLst>
          </p:cNvPr>
          <p:cNvSpPr txBox="1"/>
          <p:nvPr/>
        </p:nvSpPr>
        <p:spPr>
          <a:xfrm>
            <a:off x="436098" y="478302"/>
            <a:ext cx="8328074" cy="5078313"/>
          </a:xfrm>
          <a:prstGeom prst="rect">
            <a:avLst/>
          </a:prstGeom>
          <a:solidFill>
            <a:srgbClr val="C00000"/>
          </a:solidFill>
        </p:spPr>
        <p:txBody>
          <a:bodyPr wrap="square" rtlCol="0">
            <a:spAutoFit/>
          </a:bodyPr>
          <a:lstStyle/>
          <a:p>
            <a:r>
              <a:rPr lang="en-GB" sz="3600" dirty="0">
                <a:latin typeface="Comic Sans MS" panose="030F0702030302020204" pitchFamily="66" charset="0"/>
              </a:rPr>
              <a:t>Let’s quickly recap on our 12 x tables.</a:t>
            </a:r>
          </a:p>
          <a:p>
            <a:endParaRPr lang="en-GB" sz="3600" dirty="0">
              <a:latin typeface="Comic Sans MS" panose="030F0702030302020204" pitchFamily="66" charset="0"/>
            </a:endParaRPr>
          </a:p>
          <a:p>
            <a:r>
              <a:rPr lang="en-GB" sz="3600" dirty="0">
                <a:latin typeface="Comic Sans MS" panose="030F0702030302020204" pitchFamily="66" charset="0"/>
              </a:rPr>
              <a:t>Let’s use the counting stick first.</a:t>
            </a:r>
          </a:p>
          <a:p>
            <a:endParaRPr lang="en-GB" sz="3600" dirty="0">
              <a:latin typeface="Comic Sans MS" panose="030F0702030302020204" pitchFamily="66" charset="0"/>
            </a:endParaRPr>
          </a:p>
          <a:p>
            <a:r>
              <a:rPr lang="en-GB" sz="3600" dirty="0">
                <a:latin typeface="Comic Sans MS" panose="030F0702030302020204" pitchFamily="66" charset="0"/>
              </a:rPr>
              <a:t>Write your 12 x table on your whiteboard. Time yourself how long this takes.</a:t>
            </a:r>
          </a:p>
          <a:p>
            <a:endParaRPr lang="en-GB" sz="3600" dirty="0">
              <a:latin typeface="Comic Sans MS" panose="030F0702030302020204" pitchFamily="66" charset="0"/>
            </a:endParaRPr>
          </a:p>
          <a:p>
            <a:r>
              <a:rPr lang="en-GB" sz="3600" dirty="0">
                <a:latin typeface="Comic Sans MS" panose="030F0702030302020204" pitchFamily="66" charset="0"/>
              </a:rPr>
              <a:t>Good luck </a:t>
            </a:r>
            <a:r>
              <a:rPr lang="en-GB" sz="3600" dirty="0">
                <a:latin typeface="Comic Sans MS" panose="030F0702030302020204" pitchFamily="66" charset="0"/>
                <a:sym typeface="Wingdings" panose="05000000000000000000" pitchFamily="2" charset="2"/>
              </a:rPr>
              <a:t></a:t>
            </a:r>
            <a:endParaRPr lang="en-GB" sz="3600" dirty="0">
              <a:latin typeface="Comic Sans MS" panose="030F0702030302020204" pitchFamily="66" charset="0"/>
            </a:endParaRPr>
          </a:p>
        </p:txBody>
      </p:sp>
    </p:spTree>
    <p:extLst>
      <p:ext uri="{BB962C8B-B14F-4D97-AF65-F5344CB8AC3E}">
        <p14:creationId xmlns:p14="http://schemas.microsoft.com/office/powerpoint/2010/main" val="86193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5550" y="334776"/>
            <a:ext cx="7497474" cy="5693866"/>
          </a:xfrm>
          <a:prstGeom prst="rect">
            <a:avLst/>
          </a:prstGeom>
          <a:noFill/>
        </p:spPr>
        <p:txBody>
          <a:bodyPr wrap="square" rtlCol="0">
            <a:spAutoFit/>
          </a:bodyPr>
          <a:lstStyle/>
          <a:p>
            <a:r>
              <a:rPr lang="en-GB" sz="2800" dirty="0">
                <a:latin typeface="Calibri" panose="020F0502020204030204" pitchFamily="34" charset="0"/>
                <a:cs typeface="Calibri" panose="020F0502020204030204" pitchFamily="34" charset="0"/>
              </a:rPr>
              <a:t>Let’s recap on division</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1)		84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2)		85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3)		83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4)		490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7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r>
              <a:rPr lang="en-GB" sz="28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28357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5550" y="334776"/>
            <a:ext cx="2871942" cy="4832092"/>
          </a:xfrm>
          <a:prstGeom prst="rect">
            <a:avLst/>
          </a:prstGeom>
          <a:noFill/>
        </p:spPr>
        <p:txBody>
          <a:bodyPr wrap="square" rtlCol="0">
            <a:spAutoFit/>
          </a:bodyPr>
          <a:lstStyle/>
          <a:p>
            <a:r>
              <a:rPr lang="en-GB" sz="2800" dirty="0">
                <a:latin typeface="Calibri" panose="020F0502020204030204" pitchFamily="34" charset="0"/>
                <a:cs typeface="Calibri" panose="020F0502020204030204" pitchFamily="34" charset="0"/>
              </a:rPr>
              <a:t>1)		84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2)		85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3)		83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3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4)		490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7 </a:t>
            </a:r>
            <a:r>
              <a:rPr lang="en-GB" sz="2800" dirty="0">
                <a:latin typeface="Cambria Math" panose="02040503050406030204" pitchFamily="18" charset="0"/>
                <a:ea typeface="Cambria Math" panose="02040503050406030204" pitchFamily="18" charset="0"/>
                <a:cs typeface="Calibri" panose="020F0502020204030204" pitchFamily="34" charset="0"/>
              </a:rPr>
              <a:t>=</a:t>
            </a:r>
            <a:r>
              <a:rPr lang="en-GB" sz="2800" dirty="0">
                <a:latin typeface="Calibri" panose="020F0502020204030204" pitchFamily="34" charset="0"/>
                <a:cs typeface="Calibri" panose="020F0502020204030204" pitchFamily="34" charset="0"/>
              </a:rPr>
              <a:t> </a:t>
            </a:r>
          </a:p>
          <a:p>
            <a:endParaRPr lang="en-GB" sz="2800" dirty="0">
              <a:latin typeface="Calibri" panose="020F0502020204030204" pitchFamily="34" charset="0"/>
              <a:cs typeface="Calibri" panose="020F0502020204030204" pitchFamily="34" charset="0"/>
            </a:endParaRPr>
          </a:p>
        </p:txBody>
      </p:sp>
      <p:grpSp>
        <p:nvGrpSpPr>
          <p:cNvPr id="5" name="Group 4"/>
          <p:cNvGrpSpPr/>
          <p:nvPr/>
        </p:nvGrpSpPr>
        <p:grpSpPr>
          <a:xfrm>
            <a:off x="4728130" y="927244"/>
            <a:ext cx="2498576" cy="2448272"/>
            <a:chOff x="268171" y="249049"/>
            <a:chExt cx="2498576" cy="2448272"/>
          </a:xfrm>
        </p:grpSpPr>
        <p:sp>
          <p:nvSpPr>
            <p:cNvPr id="6" name="Oval 5"/>
            <p:cNvSpPr/>
            <p:nvPr/>
          </p:nvSpPr>
          <p:spPr>
            <a:xfrm>
              <a:off x="1081963"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268171"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1852347"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a:stCxn id="6" idx="3"/>
            </p:cNvCxnSpPr>
            <p:nvPr/>
          </p:nvCxnSpPr>
          <p:spPr>
            <a:xfrm flipH="1">
              <a:off x="844235" y="1029538"/>
              <a:ext cx="371639" cy="7533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5"/>
            </p:cNvCxnSpPr>
            <p:nvPr/>
          </p:nvCxnSpPr>
          <p:spPr>
            <a:xfrm>
              <a:off x="1862452" y="1029537"/>
              <a:ext cx="349935" cy="75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5744870" y="1143994"/>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84</a:t>
            </a:r>
          </a:p>
        </p:txBody>
      </p:sp>
      <p:sp>
        <p:nvSpPr>
          <p:cNvPr id="12" name="TextBox 11"/>
          <p:cNvSpPr txBox="1"/>
          <p:nvPr/>
        </p:nvSpPr>
        <p:spPr>
          <a:xfrm>
            <a:off x="4893880" y="2689451"/>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60</a:t>
            </a:r>
          </a:p>
        </p:txBody>
      </p:sp>
      <p:cxnSp>
        <p:nvCxnSpPr>
          <p:cNvPr id="13" name="Straight Arrow Connector 12"/>
          <p:cNvCxnSpPr/>
          <p:nvPr/>
        </p:nvCxnSpPr>
        <p:spPr>
          <a:xfrm>
            <a:off x="5126041" y="3387181"/>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69250" y="3360023"/>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15" name="Rectangle 14"/>
          <p:cNvSpPr/>
          <p:nvPr/>
        </p:nvSpPr>
        <p:spPr>
          <a:xfrm>
            <a:off x="4825115" y="4030255"/>
            <a:ext cx="987374" cy="492443"/>
          </a:xfrm>
          <a:prstGeom prst="rect">
            <a:avLst/>
          </a:prstGeom>
        </p:spPr>
        <p:txBody>
          <a:bodyPr wrap="square">
            <a:spAutoFit/>
          </a:bodyPr>
          <a:lstStyle/>
          <a:p>
            <a:r>
              <a:rPr lang="en-GB" sz="2600" dirty="0"/>
              <a:t>20</a:t>
            </a:r>
          </a:p>
        </p:txBody>
      </p:sp>
      <p:sp>
        <p:nvSpPr>
          <p:cNvPr id="16" name="TextBox 15"/>
          <p:cNvSpPr txBox="1"/>
          <p:nvPr/>
        </p:nvSpPr>
        <p:spPr>
          <a:xfrm>
            <a:off x="6497378" y="2693588"/>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24</a:t>
            </a:r>
          </a:p>
        </p:txBody>
      </p:sp>
      <p:cxnSp>
        <p:nvCxnSpPr>
          <p:cNvPr id="17" name="Straight Arrow Connector 16"/>
          <p:cNvCxnSpPr/>
          <p:nvPr/>
        </p:nvCxnSpPr>
        <p:spPr>
          <a:xfrm>
            <a:off x="6736694" y="3375516"/>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756691" y="341586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19" name="Rectangle 18"/>
          <p:cNvSpPr/>
          <p:nvPr/>
        </p:nvSpPr>
        <p:spPr>
          <a:xfrm>
            <a:off x="6575712" y="4068243"/>
            <a:ext cx="987374" cy="492443"/>
          </a:xfrm>
          <a:prstGeom prst="rect">
            <a:avLst/>
          </a:prstGeom>
        </p:spPr>
        <p:txBody>
          <a:bodyPr wrap="square">
            <a:spAutoFit/>
          </a:bodyPr>
          <a:lstStyle/>
          <a:p>
            <a:r>
              <a:rPr lang="en-GB" sz="2600" dirty="0"/>
              <a:t>8</a:t>
            </a:r>
          </a:p>
        </p:txBody>
      </p:sp>
      <p:sp>
        <p:nvSpPr>
          <p:cNvPr id="20" name="Rectangle 19"/>
          <p:cNvSpPr/>
          <p:nvPr/>
        </p:nvSpPr>
        <p:spPr>
          <a:xfrm>
            <a:off x="3073805" y="334776"/>
            <a:ext cx="987374" cy="492443"/>
          </a:xfrm>
          <a:prstGeom prst="rect">
            <a:avLst/>
          </a:prstGeom>
        </p:spPr>
        <p:txBody>
          <a:bodyPr wrap="square">
            <a:spAutoFit/>
          </a:bodyPr>
          <a:lstStyle/>
          <a:p>
            <a:r>
              <a:rPr lang="en-GB" sz="2600" dirty="0">
                <a:solidFill>
                  <a:srgbClr val="0070C0"/>
                </a:solidFill>
              </a:rPr>
              <a:t>28</a:t>
            </a:r>
          </a:p>
        </p:txBody>
      </p:sp>
      <p:sp>
        <p:nvSpPr>
          <p:cNvPr id="21" name="Rectangle 20"/>
          <p:cNvSpPr/>
          <p:nvPr/>
        </p:nvSpPr>
        <p:spPr>
          <a:xfrm>
            <a:off x="3108979" y="1635451"/>
            <a:ext cx="987374" cy="492443"/>
          </a:xfrm>
          <a:prstGeom prst="rect">
            <a:avLst/>
          </a:prstGeom>
        </p:spPr>
        <p:txBody>
          <a:bodyPr wrap="square">
            <a:spAutoFit/>
          </a:bodyPr>
          <a:lstStyle/>
          <a:p>
            <a:r>
              <a:rPr lang="en-GB" sz="2600" dirty="0">
                <a:solidFill>
                  <a:srgbClr val="0070C0"/>
                </a:solidFill>
              </a:rPr>
              <a:t>28 r 1</a:t>
            </a:r>
          </a:p>
        </p:txBody>
      </p:sp>
      <p:sp>
        <p:nvSpPr>
          <p:cNvPr id="22" name="Rectangle 21"/>
          <p:cNvSpPr/>
          <p:nvPr/>
        </p:nvSpPr>
        <p:spPr>
          <a:xfrm>
            <a:off x="3118984" y="2883073"/>
            <a:ext cx="987374" cy="492443"/>
          </a:xfrm>
          <a:prstGeom prst="rect">
            <a:avLst/>
          </a:prstGeom>
        </p:spPr>
        <p:txBody>
          <a:bodyPr wrap="square">
            <a:spAutoFit/>
          </a:bodyPr>
          <a:lstStyle/>
          <a:p>
            <a:r>
              <a:rPr lang="en-GB" sz="2600" dirty="0">
                <a:solidFill>
                  <a:srgbClr val="0070C0"/>
                </a:solidFill>
              </a:rPr>
              <a:t>27 r 2</a:t>
            </a:r>
          </a:p>
        </p:txBody>
      </p:sp>
      <p:sp>
        <p:nvSpPr>
          <p:cNvPr id="23" name="Rectangle 22"/>
          <p:cNvSpPr/>
          <p:nvPr/>
        </p:nvSpPr>
        <p:spPr>
          <a:xfrm>
            <a:off x="3320649" y="4183748"/>
            <a:ext cx="987374" cy="492443"/>
          </a:xfrm>
          <a:prstGeom prst="rect">
            <a:avLst/>
          </a:prstGeom>
        </p:spPr>
        <p:txBody>
          <a:bodyPr wrap="square">
            <a:spAutoFit/>
          </a:bodyPr>
          <a:lstStyle/>
          <a:p>
            <a:r>
              <a:rPr lang="en-GB" sz="2600" dirty="0">
                <a:solidFill>
                  <a:srgbClr val="0070C0"/>
                </a:solidFill>
              </a:rPr>
              <a:t>70</a:t>
            </a:r>
          </a:p>
        </p:txBody>
      </p:sp>
    </p:spTree>
    <p:custDataLst>
      <p:tags r:id="rId1"/>
    </p:custDataLst>
    <p:extLst>
      <p:ext uri="{BB962C8B-B14F-4D97-AF65-F5344CB8AC3E}">
        <p14:creationId xmlns:p14="http://schemas.microsoft.com/office/powerpoint/2010/main" val="196701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P spid="16" grpId="0"/>
      <p:bldP spid="18" grpId="0"/>
      <p:bldP spid="19" grpId="0"/>
      <p:bldP spid="20"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93747" y="1461827"/>
            <a:ext cx="1763783"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609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3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pic>
        <p:nvPicPr>
          <p:cNvPr id="15" name="Picture 1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256200" y="2532245"/>
            <a:ext cx="414429" cy="406222"/>
          </a:xfrm>
          <a:prstGeom prst="rect">
            <a:avLst/>
          </a:prstGeom>
        </p:spPr>
      </p:pic>
      <p:sp>
        <p:nvSpPr>
          <p:cNvPr id="23" name="Rectangle 22"/>
          <p:cNvSpPr/>
          <p:nvPr/>
        </p:nvSpPr>
        <p:spPr>
          <a:xfrm>
            <a:off x="2443356" y="1461827"/>
            <a:ext cx="367408" cy="523220"/>
          </a:xfrm>
          <a:prstGeom prst="rect">
            <a:avLst/>
          </a:prstGeom>
        </p:spPr>
        <p:txBody>
          <a:bodyPr wrap="none">
            <a:spAutoFit/>
          </a:bodyPr>
          <a:lstStyle/>
          <a:p>
            <a:r>
              <a:rPr lang="en-GB" sz="2800" dirty="0">
                <a:solidFill>
                  <a:srgbClr val="0070C0"/>
                </a:solidFill>
              </a:rPr>
              <a:t>2</a:t>
            </a:r>
          </a:p>
        </p:txBody>
      </p:sp>
      <p:pic>
        <p:nvPicPr>
          <p:cNvPr id="32" name="Picture 3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605309" y="2424284"/>
            <a:ext cx="414429" cy="406222"/>
          </a:xfrm>
          <a:prstGeom prst="rect">
            <a:avLst/>
          </a:prstGeom>
        </p:spPr>
      </p:pic>
      <p:pic>
        <p:nvPicPr>
          <p:cNvPr id="34" name="Picture 3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293897" y="2735356"/>
            <a:ext cx="414429" cy="406222"/>
          </a:xfrm>
          <a:prstGeom prst="rect">
            <a:avLst/>
          </a:prstGeom>
        </p:spPr>
      </p:pic>
      <p:pic>
        <p:nvPicPr>
          <p:cNvPr id="36" name="Picture 3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293897" y="2097943"/>
            <a:ext cx="414429" cy="406222"/>
          </a:xfrm>
          <a:prstGeom prst="rect">
            <a:avLst/>
          </a:prstGeom>
        </p:spPr>
      </p:pic>
      <p:pic>
        <p:nvPicPr>
          <p:cNvPr id="37" name="Picture 3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923812" y="2465545"/>
            <a:ext cx="414429" cy="406222"/>
          </a:xfrm>
          <a:prstGeom prst="rect">
            <a:avLst/>
          </a:prstGeom>
        </p:spPr>
      </p:pic>
      <p:pic>
        <p:nvPicPr>
          <p:cNvPr id="38" name="Picture 3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574923" y="2691149"/>
            <a:ext cx="414429" cy="406222"/>
          </a:xfrm>
          <a:prstGeom prst="rect">
            <a:avLst/>
          </a:prstGeom>
        </p:spPr>
      </p:pic>
      <p:pic>
        <p:nvPicPr>
          <p:cNvPr id="39" name="Picture 3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930609" y="3107360"/>
            <a:ext cx="414429" cy="406222"/>
          </a:xfrm>
          <a:prstGeom prst="rect">
            <a:avLst/>
          </a:prstGeom>
        </p:spPr>
      </p:pic>
      <p:pic>
        <p:nvPicPr>
          <p:cNvPr id="40" name="Picture 3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453594" y="3077584"/>
            <a:ext cx="414429" cy="406222"/>
          </a:xfrm>
          <a:prstGeom prst="rect">
            <a:avLst/>
          </a:prstGeom>
        </p:spPr>
      </p:pic>
      <p:pic>
        <p:nvPicPr>
          <p:cNvPr id="41" name="Picture 4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518592" y="2071308"/>
            <a:ext cx="414429" cy="40622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594" y="2155043"/>
            <a:ext cx="414000" cy="403803"/>
          </a:xfrm>
          <a:prstGeom prst="rect">
            <a:avLst/>
          </a:prstGeom>
        </p:spPr>
      </p:pic>
      <p:pic>
        <p:nvPicPr>
          <p:cNvPr id="46" name="Picture 4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8154" y="2136709"/>
            <a:ext cx="414000" cy="403803"/>
          </a:xfrm>
          <a:prstGeom prst="rect">
            <a:avLst/>
          </a:prstGeom>
        </p:spPr>
      </p:pic>
      <p:pic>
        <p:nvPicPr>
          <p:cNvPr id="47" name="Picture 4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239" y="2637666"/>
            <a:ext cx="414000" cy="403803"/>
          </a:xfrm>
          <a:prstGeom prst="rect">
            <a:avLst/>
          </a:prstGeom>
        </p:spPr>
      </p:pic>
      <p:pic>
        <p:nvPicPr>
          <p:cNvPr id="48" name="Picture 4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951" y="3055858"/>
            <a:ext cx="414000" cy="403803"/>
          </a:xfrm>
          <a:prstGeom prst="rect">
            <a:avLst/>
          </a:prstGeom>
        </p:spPr>
      </p:pic>
      <p:pic>
        <p:nvPicPr>
          <p:cNvPr id="49" name="Picture 4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1511" y="3037524"/>
            <a:ext cx="414000" cy="403803"/>
          </a:xfrm>
          <a:prstGeom prst="rect">
            <a:avLst/>
          </a:prstGeom>
        </p:spPr>
      </p:pic>
      <p:pic>
        <p:nvPicPr>
          <p:cNvPr id="50" name="Picture 4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0525" y="2566877"/>
            <a:ext cx="414000" cy="403803"/>
          </a:xfrm>
          <a:prstGeom prst="rect">
            <a:avLst/>
          </a:prstGeom>
        </p:spPr>
      </p:pic>
      <p:graphicFrame>
        <p:nvGraphicFramePr>
          <p:cNvPr id="51" name="Table 50"/>
          <p:cNvGraphicFramePr>
            <a:graphicFrameLocks noGrp="1"/>
          </p:cNvGraphicFramePr>
          <p:nvPr>
            <p:extLst>
              <p:ext uri="{D42A27DB-BD31-4B8C-83A1-F6EECF244321}">
                <p14:modId xmlns:p14="http://schemas.microsoft.com/office/powerpoint/2010/main" val="2046596822"/>
              </p:ext>
            </p:extLst>
          </p:nvPr>
        </p:nvGraphicFramePr>
        <p:xfrm>
          <a:off x="4051531" y="1644879"/>
          <a:ext cx="4072357" cy="2613270"/>
        </p:xfrm>
        <a:graphic>
          <a:graphicData uri="http://schemas.openxmlformats.org/drawingml/2006/table">
            <a:tbl>
              <a:tblPr firstRow="1" bandRow="1">
                <a:tableStyleId>{5940675A-B579-460E-94D1-54222C63F5DA}</a:tableStyleId>
              </a:tblPr>
              <a:tblGrid>
                <a:gridCol w="1357200">
                  <a:extLst>
                    <a:ext uri="{9D8B030D-6E8A-4147-A177-3AD203B41FA5}">
                      <a16:colId xmlns:a16="http://schemas.microsoft.com/office/drawing/2014/main" val="2069221138"/>
                    </a:ext>
                  </a:extLst>
                </a:gridCol>
                <a:gridCol w="1357957">
                  <a:extLst>
                    <a:ext uri="{9D8B030D-6E8A-4147-A177-3AD203B41FA5}">
                      <a16:colId xmlns:a16="http://schemas.microsoft.com/office/drawing/2014/main" val="2550450566"/>
                    </a:ext>
                  </a:extLst>
                </a:gridCol>
                <a:gridCol w="1357200">
                  <a:extLst>
                    <a:ext uri="{9D8B030D-6E8A-4147-A177-3AD203B41FA5}">
                      <a16:colId xmlns:a16="http://schemas.microsoft.com/office/drawing/2014/main" val="544942445"/>
                    </a:ext>
                  </a:extLst>
                </a:gridCol>
              </a:tblGrid>
              <a:tr h="468000">
                <a:tc>
                  <a:txBody>
                    <a:bodyPr/>
                    <a:lstStyle/>
                    <a:p>
                      <a:pPr algn="ctr"/>
                      <a:r>
                        <a:rPr lang="en-GB" sz="2400" dirty="0">
                          <a:latin typeface="+mn-lt"/>
                        </a:rPr>
                        <a:t>H</a:t>
                      </a:r>
                    </a:p>
                  </a:txBody>
                  <a:tcPr anchor="ctr">
                    <a:solidFill>
                      <a:schemeClr val="accent6">
                        <a:lumMod val="40000"/>
                        <a:lumOff val="60000"/>
                      </a:schemeClr>
                    </a:solidFill>
                  </a:tcPr>
                </a:tc>
                <a:tc>
                  <a:txBody>
                    <a:bodyPr/>
                    <a:lstStyle/>
                    <a:p>
                      <a:pPr algn="ctr"/>
                      <a:r>
                        <a:rPr lang="en-GB" sz="2400" dirty="0">
                          <a:latin typeface="+mn-lt"/>
                        </a:rPr>
                        <a:t>T</a:t>
                      </a:r>
                    </a:p>
                  </a:txBody>
                  <a:tcPr anchor="ctr">
                    <a:solidFill>
                      <a:schemeClr val="accent4">
                        <a:lumMod val="60000"/>
                        <a:lumOff val="40000"/>
                      </a:schemeClr>
                    </a:solidFill>
                  </a:tcPr>
                </a:tc>
                <a:tc>
                  <a:txBody>
                    <a:bodyPr/>
                    <a:lstStyle/>
                    <a:p>
                      <a:pPr algn="ctr"/>
                      <a:r>
                        <a:rPr lang="en-GB" sz="2400" dirty="0">
                          <a:latin typeface="+mn-lt"/>
                        </a:rPr>
                        <a:t>O</a:t>
                      </a:r>
                    </a:p>
                  </a:txBody>
                  <a:tcPr anchor="ctr">
                    <a:solidFill>
                      <a:srgbClr val="FF5050"/>
                    </a:solidFill>
                  </a:tcPr>
                </a:tc>
                <a:extLst>
                  <a:ext uri="{0D108BD9-81ED-4DB2-BD59-A6C34878D82A}">
                    <a16:rowId xmlns:a16="http://schemas.microsoft.com/office/drawing/2014/main" val="1967756721"/>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5457747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86321701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522383452"/>
                  </a:ext>
                </a:extLst>
              </a:tr>
            </a:tbl>
          </a:graphicData>
        </a:graphic>
      </p:graphicFrame>
      <p:sp>
        <p:nvSpPr>
          <p:cNvPr id="52" name="Rounded Rectangle 51"/>
          <p:cNvSpPr/>
          <p:nvPr/>
        </p:nvSpPr>
        <p:spPr>
          <a:xfrm>
            <a:off x="5316039" y="1461827"/>
            <a:ext cx="1562100" cy="2983568"/>
          </a:xfrm>
          <a:prstGeom prst="round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52"/>
          <p:cNvSpPr/>
          <p:nvPr/>
        </p:nvSpPr>
        <p:spPr>
          <a:xfrm>
            <a:off x="2643455" y="1461827"/>
            <a:ext cx="367408" cy="523220"/>
          </a:xfrm>
          <a:prstGeom prst="rect">
            <a:avLst/>
          </a:prstGeom>
        </p:spPr>
        <p:txBody>
          <a:bodyPr wrap="none">
            <a:spAutoFit/>
          </a:bodyPr>
          <a:lstStyle/>
          <a:p>
            <a:r>
              <a:rPr lang="en-GB" sz="2800" dirty="0">
                <a:solidFill>
                  <a:srgbClr val="0070C0"/>
                </a:solidFill>
              </a:rPr>
              <a:t>0</a:t>
            </a:r>
          </a:p>
        </p:txBody>
      </p:sp>
      <p:sp>
        <p:nvSpPr>
          <p:cNvPr id="54" name="Rectangle 53"/>
          <p:cNvSpPr/>
          <p:nvPr/>
        </p:nvSpPr>
        <p:spPr>
          <a:xfrm>
            <a:off x="2850524" y="1461827"/>
            <a:ext cx="367408" cy="523220"/>
          </a:xfrm>
          <a:prstGeom prst="rect">
            <a:avLst/>
          </a:prstGeom>
        </p:spPr>
        <p:txBody>
          <a:bodyPr wrap="none">
            <a:spAutoFit/>
          </a:bodyPr>
          <a:lstStyle/>
          <a:p>
            <a:r>
              <a:rPr lang="en-GB" sz="2800" dirty="0">
                <a:solidFill>
                  <a:srgbClr val="0070C0"/>
                </a:solidFill>
              </a:rPr>
              <a:t>3</a:t>
            </a:r>
          </a:p>
        </p:txBody>
      </p:sp>
    </p:spTree>
    <p:custDataLst>
      <p:tags r:id="rId1"/>
    </p:custDataLst>
    <p:extLst>
      <p:ext uri="{BB962C8B-B14F-4D97-AF65-F5344CB8AC3E}">
        <p14:creationId xmlns:p14="http://schemas.microsoft.com/office/powerpoint/2010/main" val="393962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ntr" presetSubtype="0" fill="hold"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par>
                                <p:cTn id="17" presetID="10"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10"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par>
                                <p:cTn id="23" presetID="10"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500"/>
                                        <p:tgtEl>
                                          <p:spTgt spid="39"/>
                                        </p:tgtEl>
                                      </p:cBhvr>
                                    </p:animEffect>
                                  </p:childTnLst>
                                </p:cTn>
                              </p:par>
                              <p:par>
                                <p:cTn id="26" presetID="10" presetClass="entr" presetSubtype="0"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par>
                                <p:cTn id="29" presetID="10"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500"/>
                                        <p:tgtEl>
                                          <p:spTgt spid="41"/>
                                        </p:tgtEl>
                                      </p:cBhvr>
                                    </p:animEffect>
                                  </p:childTnLst>
                                </p:cTn>
                              </p:par>
                              <p:par>
                                <p:cTn id="32" presetID="10" presetClass="entr" presetSubtype="0" fill="hold"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par>
                                <p:cTn id="35" presetID="10"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500"/>
                                        <p:tgtEl>
                                          <p:spTgt spid="46"/>
                                        </p:tgtEl>
                                      </p:cBhvr>
                                    </p:animEffect>
                                  </p:childTnLst>
                                </p:cTn>
                              </p:par>
                              <p:par>
                                <p:cTn id="38" presetID="10" presetClass="entr" presetSubtype="0" fill="hold"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par>
                                <p:cTn id="41" presetID="10" presetClass="entr" presetSubtype="0" fill="hold" nodeType="with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500"/>
                                        <p:tgtEl>
                                          <p:spTgt spid="48"/>
                                        </p:tgtEl>
                                      </p:cBhvr>
                                    </p:animEffect>
                                  </p:childTnLst>
                                </p:cTn>
                              </p:par>
                              <p:par>
                                <p:cTn id="44" presetID="10" presetClass="entr" presetSubtype="0" fill="hold"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500"/>
                                        <p:tgtEl>
                                          <p:spTgt spid="49"/>
                                        </p:tgtEl>
                                      </p:cBhvr>
                                    </p:animEffect>
                                  </p:childTnLst>
                                </p:cTn>
                              </p:par>
                              <p:par>
                                <p:cTn id="47" presetID="10"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fade">
                                      <p:cBhvr>
                                        <p:cTn id="49" dur="500"/>
                                        <p:tgtEl>
                                          <p:spTgt spid="50"/>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nodeType="clickEffect">
                                  <p:stCondLst>
                                    <p:cond delay="0"/>
                                  </p:stCondLst>
                                  <p:childTnLst>
                                    <p:animMotion origin="layout" path="M -1.66667E-6 5.55112E-17 L 0.43073 0.01759 " pathEditMode="relative" rAng="0" ptsTypes="AA">
                                      <p:cBhvr>
                                        <p:cTn id="53" dur="2000" fill="hold"/>
                                        <p:tgtEl>
                                          <p:spTgt spid="2"/>
                                        </p:tgtEl>
                                        <p:attrNameLst>
                                          <p:attrName>ppt_x</p:attrName>
                                          <p:attrName>ppt_y</p:attrName>
                                        </p:attrNameLst>
                                      </p:cBhvr>
                                      <p:rCtr x="21528" y="880"/>
                                    </p:animMotion>
                                  </p:childTnLst>
                                </p:cTn>
                              </p:par>
                              <p:par>
                                <p:cTn id="54" presetID="42" presetClass="path" presetSubtype="0" accel="50000" decel="50000" fill="hold" nodeType="withEffect">
                                  <p:stCondLst>
                                    <p:cond delay="0"/>
                                  </p:stCondLst>
                                  <p:childTnLst>
                                    <p:animMotion origin="layout" path="M 4.72222E-6 -2.22222E-6 L 0.3243 0.01713 " pathEditMode="relative" rAng="0" ptsTypes="AA">
                                      <p:cBhvr>
                                        <p:cTn id="55" dur="2000" fill="hold"/>
                                        <p:tgtEl>
                                          <p:spTgt spid="46"/>
                                        </p:tgtEl>
                                        <p:attrNameLst>
                                          <p:attrName>ppt_x</p:attrName>
                                          <p:attrName>ppt_y</p:attrName>
                                        </p:attrNameLst>
                                      </p:cBhvr>
                                      <p:rCtr x="16215" y="856"/>
                                    </p:animMotion>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nodeType="clickEffect">
                                  <p:stCondLst>
                                    <p:cond delay="0"/>
                                  </p:stCondLst>
                                  <p:childTnLst>
                                    <p:animMotion origin="layout" path="M 1.66667E-6 -3.7037E-7 L 0.43906 0.05347 " pathEditMode="relative" rAng="0" ptsTypes="AA">
                                      <p:cBhvr>
                                        <p:cTn id="59" dur="2000" fill="hold"/>
                                        <p:tgtEl>
                                          <p:spTgt spid="47"/>
                                        </p:tgtEl>
                                        <p:attrNameLst>
                                          <p:attrName>ppt_x</p:attrName>
                                          <p:attrName>ppt_y</p:attrName>
                                        </p:attrNameLst>
                                      </p:cBhvr>
                                      <p:rCtr x="21944" y="2662"/>
                                    </p:animMotion>
                                  </p:childTnLst>
                                </p:cTn>
                              </p:par>
                              <p:par>
                                <p:cTn id="60" presetID="42" presetClass="path" presetSubtype="0" accel="50000" decel="50000" fill="hold" nodeType="withEffect">
                                  <p:stCondLst>
                                    <p:cond delay="0"/>
                                  </p:stCondLst>
                                  <p:childTnLst>
                                    <p:animMotion origin="layout" path="M -1.11111E-6 -3.7037E-6 L 0.32066 0.06528 " pathEditMode="relative" rAng="0" ptsTypes="AA">
                                      <p:cBhvr>
                                        <p:cTn id="61" dur="2000" fill="hold"/>
                                        <p:tgtEl>
                                          <p:spTgt spid="50"/>
                                        </p:tgtEl>
                                        <p:attrNameLst>
                                          <p:attrName>ppt_x</p:attrName>
                                          <p:attrName>ppt_y</p:attrName>
                                        </p:attrNameLst>
                                      </p:cBhvr>
                                      <p:rCtr x="16024" y="3264"/>
                                    </p:animMotion>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nodeType="clickEffect">
                                  <p:stCondLst>
                                    <p:cond delay="0"/>
                                  </p:stCondLst>
                                  <p:childTnLst>
                                    <p:animMotion origin="layout" path="M 5.55556E-7 0 L 0.37101 0.09653 " pathEditMode="relative" rAng="0" ptsTypes="AA">
                                      <p:cBhvr>
                                        <p:cTn id="65" dur="2000" fill="hold"/>
                                        <p:tgtEl>
                                          <p:spTgt spid="48"/>
                                        </p:tgtEl>
                                        <p:attrNameLst>
                                          <p:attrName>ppt_x</p:attrName>
                                          <p:attrName>ppt_y</p:attrName>
                                        </p:attrNameLst>
                                      </p:cBhvr>
                                      <p:rCtr x="18542" y="4815"/>
                                    </p:animMotion>
                                  </p:childTnLst>
                                </p:cTn>
                              </p:par>
                              <p:par>
                                <p:cTn id="66" presetID="42" presetClass="path" presetSubtype="0" accel="50000" decel="50000" fill="hold" nodeType="withEffect">
                                  <p:stCondLst>
                                    <p:cond delay="0"/>
                                  </p:stCondLst>
                                  <p:childTnLst>
                                    <p:animMotion origin="layout" path="M 3.33333E-6 -2.22222E-6 L 0.36562 0.09931 " pathEditMode="relative" rAng="0" ptsTypes="AA">
                                      <p:cBhvr>
                                        <p:cTn id="67" dur="2000" fill="hold"/>
                                        <p:tgtEl>
                                          <p:spTgt spid="49"/>
                                        </p:tgtEl>
                                        <p:attrNameLst>
                                          <p:attrName>ppt_x</p:attrName>
                                          <p:attrName>ppt_y</p:attrName>
                                        </p:attrNameLst>
                                      </p:cBhvr>
                                      <p:rCtr x="18281" y="4954"/>
                                    </p:animMotion>
                                  </p:childTnLst>
                                </p:cTn>
                              </p:par>
                            </p:childTnLst>
                          </p:cTn>
                        </p:par>
                      </p:childTnLst>
                    </p:cTn>
                  </p:par>
                  <p:par>
                    <p:cTn id="68" fill="hold">
                      <p:stCondLst>
                        <p:cond delay="indefinite"/>
                      </p:stCondLst>
                      <p:childTnLst>
                        <p:par>
                          <p:cTn id="69" fill="hold">
                            <p:stCondLst>
                              <p:cond delay="0"/>
                            </p:stCondLst>
                            <p:childTnLst>
                              <p:par>
                                <p:cTn id="70" presetID="42" presetClass="path" presetSubtype="0" accel="50000" decel="50000" fill="hold" nodeType="clickEffect">
                                  <p:stCondLst>
                                    <p:cond delay="0"/>
                                  </p:stCondLst>
                                  <p:childTnLst>
                                    <p:animMotion origin="layout" path="M -2.77778E-7 -1.85185E-6 L 0.43576 -0.02176 " pathEditMode="relative" rAng="0" ptsTypes="AA">
                                      <p:cBhvr>
                                        <p:cTn id="71" dur="2000" fill="hold"/>
                                        <p:tgtEl>
                                          <p:spTgt spid="32"/>
                                        </p:tgtEl>
                                        <p:attrNameLst>
                                          <p:attrName>ppt_x</p:attrName>
                                          <p:attrName>ppt_y</p:attrName>
                                        </p:attrNameLst>
                                      </p:cBhvr>
                                      <p:rCtr x="21788" y="-1088"/>
                                    </p:animMotion>
                                  </p:childTnLst>
                                </p:cTn>
                              </p:par>
                              <p:par>
                                <p:cTn id="72" presetID="42" presetClass="path" presetSubtype="0" accel="50000" decel="50000" fill="hold" nodeType="withEffect">
                                  <p:stCondLst>
                                    <p:cond delay="0"/>
                                  </p:stCondLst>
                                  <p:childTnLst>
                                    <p:animMotion origin="layout" path="M -2.5E-6 3.33333E-6 L 0.42587 0.02407 " pathEditMode="relative" rAng="0" ptsTypes="AA">
                                      <p:cBhvr>
                                        <p:cTn id="73" dur="2000" fill="hold"/>
                                        <p:tgtEl>
                                          <p:spTgt spid="36"/>
                                        </p:tgtEl>
                                        <p:attrNameLst>
                                          <p:attrName>ppt_x</p:attrName>
                                          <p:attrName>ppt_y</p:attrName>
                                        </p:attrNameLst>
                                      </p:cBhvr>
                                      <p:rCtr x="21285" y="1204"/>
                                    </p:animMotion>
                                  </p:childTnLst>
                                </p:cTn>
                              </p:par>
                              <p:par>
                                <p:cTn id="74" presetID="42" presetClass="path" presetSubtype="0" accel="50000" decel="50000" fill="hold" nodeType="withEffect">
                                  <p:stCondLst>
                                    <p:cond delay="0"/>
                                  </p:stCondLst>
                                  <p:childTnLst>
                                    <p:animMotion origin="layout" path="M -2.77778E-7 -2.96296E-6 L 0.46667 0.02778 " pathEditMode="relative" rAng="0" ptsTypes="AA">
                                      <p:cBhvr>
                                        <p:cTn id="75" dur="2000" fill="hold"/>
                                        <p:tgtEl>
                                          <p:spTgt spid="41"/>
                                        </p:tgtEl>
                                        <p:attrNameLst>
                                          <p:attrName>ppt_x</p:attrName>
                                          <p:attrName>ppt_y</p:attrName>
                                        </p:attrNameLst>
                                      </p:cBhvr>
                                      <p:rCtr x="23333" y="1389"/>
                                    </p:animMotion>
                                  </p:childTnLst>
                                </p:cTn>
                              </p:par>
                            </p:childTnLst>
                          </p:cTn>
                        </p:par>
                      </p:childTnLst>
                    </p:cTn>
                  </p:par>
                  <p:par>
                    <p:cTn id="76" fill="hold">
                      <p:stCondLst>
                        <p:cond delay="indefinite"/>
                      </p:stCondLst>
                      <p:childTnLst>
                        <p:par>
                          <p:cTn id="77" fill="hold">
                            <p:stCondLst>
                              <p:cond delay="0"/>
                            </p:stCondLst>
                            <p:childTnLst>
                              <p:par>
                                <p:cTn id="78" presetID="42" presetClass="path" presetSubtype="0" accel="50000" decel="50000" fill="hold" nodeType="clickEffect">
                                  <p:stCondLst>
                                    <p:cond delay="0"/>
                                  </p:stCondLst>
                                  <p:childTnLst>
                                    <p:animMotion origin="layout" path="M -8.33333E-7 -2.59259E-6 L 0.58455 0.0676 " pathEditMode="relative" rAng="0" ptsTypes="AA">
                                      <p:cBhvr>
                                        <p:cTn id="79" dur="2000" fill="hold"/>
                                        <p:tgtEl>
                                          <p:spTgt spid="15"/>
                                        </p:tgtEl>
                                        <p:attrNameLst>
                                          <p:attrName>ppt_x</p:attrName>
                                          <p:attrName>ppt_y</p:attrName>
                                        </p:attrNameLst>
                                      </p:cBhvr>
                                      <p:rCtr x="29219" y="3380"/>
                                    </p:animMotion>
                                  </p:childTnLst>
                                </p:cTn>
                              </p:par>
                              <p:par>
                                <p:cTn id="80" presetID="42" presetClass="path" presetSubtype="0" accel="50000" decel="50000" fill="hold" nodeType="withEffect">
                                  <p:stCondLst>
                                    <p:cond delay="0"/>
                                  </p:stCondLst>
                                  <p:childTnLst>
                                    <p:animMotion origin="layout" path="M -2.5E-6 -2.22222E-6 L 0.38125 0.0382 " pathEditMode="relative" rAng="0" ptsTypes="AA">
                                      <p:cBhvr>
                                        <p:cTn id="81" dur="2000" fill="hold"/>
                                        <p:tgtEl>
                                          <p:spTgt spid="34"/>
                                        </p:tgtEl>
                                        <p:attrNameLst>
                                          <p:attrName>ppt_x</p:attrName>
                                          <p:attrName>ppt_y</p:attrName>
                                        </p:attrNameLst>
                                      </p:cBhvr>
                                      <p:rCtr x="19062" y="1898"/>
                                    </p:animMotion>
                                  </p:childTnLst>
                                </p:cTn>
                              </p:par>
                              <p:par>
                                <p:cTn id="82" presetID="42" presetClass="path" presetSubtype="0" accel="50000" decel="50000" fill="hold" nodeType="withEffect">
                                  <p:stCondLst>
                                    <p:cond delay="0"/>
                                  </p:stCondLst>
                                  <p:childTnLst>
                                    <p:animMotion origin="layout" path="M -1.11111E-6 -3.7037E-7 L 0.4658 0.07732 " pathEditMode="relative" rAng="0" ptsTypes="AA">
                                      <p:cBhvr>
                                        <p:cTn id="83" dur="2000" fill="hold"/>
                                        <p:tgtEl>
                                          <p:spTgt spid="37"/>
                                        </p:tgtEl>
                                        <p:attrNameLst>
                                          <p:attrName>ppt_x</p:attrName>
                                          <p:attrName>ppt_y</p:attrName>
                                        </p:attrNameLst>
                                      </p:cBhvr>
                                      <p:rCtr x="23281" y="3866"/>
                                    </p:animMotion>
                                  </p:childTnLst>
                                </p:cTn>
                              </p:par>
                            </p:childTnLst>
                          </p:cTn>
                        </p:par>
                      </p:childTnLst>
                    </p:cTn>
                  </p:par>
                  <p:par>
                    <p:cTn id="84" fill="hold">
                      <p:stCondLst>
                        <p:cond delay="indefinite"/>
                      </p:stCondLst>
                      <p:childTnLst>
                        <p:par>
                          <p:cTn id="85" fill="hold">
                            <p:stCondLst>
                              <p:cond delay="0"/>
                            </p:stCondLst>
                            <p:childTnLst>
                              <p:par>
                                <p:cTn id="86" presetID="42" presetClass="path" presetSubtype="0" accel="50000" decel="50000" fill="hold" nodeType="clickEffect">
                                  <p:stCondLst>
                                    <p:cond delay="0"/>
                                  </p:stCondLst>
                                  <p:childTnLst>
                                    <p:animMotion origin="layout" path="M 3.33333E-6 -7.40741E-7 L 0.55173 0.14005 " pathEditMode="relative" rAng="0" ptsTypes="AA">
                                      <p:cBhvr>
                                        <p:cTn id="87" dur="2000" fill="hold"/>
                                        <p:tgtEl>
                                          <p:spTgt spid="38"/>
                                        </p:tgtEl>
                                        <p:attrNameLst>
                                          <p:attrName>ppt_x</p:attrName>
                                          <p:attrName>ppt_y</p:attrName>
                                        </p:attrNameLst>
                                      </p:cBhvr>
                                      <p:rCtr x="27587" y="6991"/>
                                    </p:animMotion>
                                  </p:childTnLst>
                                </p:cTn>
                              </p:par>
                              <p:par>
                                <p:cTn id="88" presetID="42" presetClass="path" presetSubtype="0" accel="50000" decel="50000" fill="hold" nodeType="withEffect">
                                  <p:stCondLst>
                                    <p:cond delay="0"/>
                                  </p:stCondLst>
                                  <p:childTnLst>
                                    <p:animMotion origin="layout" path="M -2.22222E-6 -2.22222E-6 L 0.51927 0.08588 " pathEditMode="relative" rAng="0" ptsTypes="AA">
                                      <p:cBhvr>
                                        <p:cTn id="89" dur="2000" fill="hold"/>
                                        <p:tgtEl>
                                          <p:spTgt spid="40"/>
                                        </p:tgtEl>
                                        <p:attrNameLst>
                                          <p:attrName>ppt_x</p:attrName>
                                          <p:attrName>ppt_y</p:attrName>
                                        </p:attrNameLst>
                                      </p:cBhvr>
                                      <p:rCtr x="25955" y="4282"/>
                                    </p:animMotion>
                                  </p:childTnLst>
                                </p:cTn>
                              </p:par>
                              <p:par>
                                <p:cTn id="90" presetID="42" presetClass="path" presetSubtype="0" accel="50000" decel="50000" fill="hold" nodeType="withEffect">
                                  <p:stCondLst>
                                    <p:cond delay="0"/>
                                  </p:stCondLst>
                                  <p:childTnLst>
                                    <p:animMotion origin="layout" path="M 4.44444E-6 1.11111E-6 L 0.42239 0.08403 " pathEditMode="relative" rAng="0" ptsTypes="AA">
                                      <p:cBhvr>
                                        <p:cTn id="91" dur="2000" fill="hold"/>
                                        <p:tgtEl>
                                          <p:spTgt spid="39"/>
                                        </p:tgtEl>
                                        <p:attrNameLst>
                                          <p:attrName>ppt_x</p:attrName>
                                          <p:attrName>ppt_y</p:attrName>
                                        </p:attrNameLst>
                                      </p:cBhvr>
                                      <p:rCtr x="21111" y="4190"/>
                                    </p:animMotion>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fade">
                                      <p:cBhvr>
                                        <p:cTn id="96" dur="500"/>
                                        <p:tgtEl>
                                          <p:spTgt spid="2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52"/>
                                        </p:tgtEl>
                                        <p:attrNameLst>
                                          <p:attrName>style.visibility</p:attrName>
                                        </p:attrNameLst>
                                      </p:cBhvr>
                                      <p:to>
                                        <p:strVal val="visible"/>
                                      </p:to>
                                    </p:set>
                                    <p:animEffect transition="in" filter="wipe(down)">
                                      <p:cBhvr>
                                        <p:cTn id="101" dur="500"/>
                                        <p:tgtEl>
                                          <p:spTgt spid="52"/>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53"/>
                                        </p:tgtEl>
                                        <p:attrNameLst>
                                          <p:attrName>style.visibility</p:attrName>
                                        </p:attrNameLst>
                                      </p:cBhvr>
                                      <p:to>
                                        <p:strVal val="visible"/>
                                      </p:to>
                                    </p:set>
                                    <p:animEffect transition="in" filter="fade">
                                      <p:cBhvr>
                                        <p:cTn id="106" dur="500"/>
                                        <p:tgtEl>
                                          <p:spTgt spid="53"/>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animEffect transition="in" filter="fade">
                                      <p:cBhvr>
                                        <p:cTn id="111"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52" grpId="0" animBg="1"/>
      <p:bldP spid="53" grpId="0"/>
      <p:bldP spid="5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8159" y="368575"/>
            <a:ext cx="1763783"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576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4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pic>
        <p:nvPicPr>
          <p:cNvPr id="4" name="Picture 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259659" y="2071766"/>
            <a:ext cx="414429" cy="406222"/>
          </a:xfrm>
          <a:prstGeom prst="rect">
            <a:avLst/>
          </a:prstGeom>
        </p:spPr>
      </p:pic>
      <p:sp>
        <p:nvSpPr>
          <p:cNvPr id="5" name="Rectangle 4"/>
          <p:cNvSpPr/>
          <p:nvPr/>
        </p:nvSpPr>
        <p:spPr>
          <a:xfrm>
            <a:off x="2525483" y="368575"/>
            <a:ext cx="689612" cy="492443"/>
          </a:xfrm>
          <a:prstGeom prst="rect">
            <a:avLst/>
          </a:prstGeom>
        </p:spPr>
        <p:txBody>
          <a:bodyPr wrap="none">
            <a:spAutoFit/>
          </a:bodyPr>
          <a:lstStyle/>
          <a:p>
            <a:r>
              <a:rPr lang="en-GB" sz="2600" dirty="0">
                <a:solidFill>
                  <a:srgbClr val="0070C0"/>
                </a:solidFill>
              </a:rPr>
              <a:t>144</a:t>
            </a:r>
          </a:p>
        </p:txBody>
      </p:sp>
      <p:pic>
        <p:nvPicPr>
          <p:cNvPr id="6" name="Picture 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659155" y="1165591"/>
            <a:ext cx="414429" cy="406222"/>
          </a:xfrm>
          <a:prstGeom prst="rect">
            <a:avLst/>
          </a:prstGeom>
        </p:spPr>
      </p:pic>
      <p:pic>
        <p:nvPicPr>
          <p:cNvPr id="7" name="Picture 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250031" y="1428094"/>
            <a:ext cx="414429" cy="406222"/>
          </a:xfrm>
          <a:prstGeom prst="rect">
            <a:avLst/>
          </a:prstGeom>
        </p:spPr>
      </p:pic>
      <p:pic>
        <p:nvPicPr>
          <p:cNvPr id="8" name="Picture 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542840" y="636403"/>
            <a:ext cx="414429" cy="406222"/>
          </a:xfrm>
          <a:prstGeom prst="rect">
            <a:avLst/>
          </a:prstGeom>
        </p:spPr>
      </p:pic>
      <p:pic>
        <p:nvPicPr>
          <p:cNvPr id="9" name="Picture 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117302" y="896627"/>
            <a:ext cx="414429" cy="406222"/>
          </a:xfrm>
          <a:prstGeom prst="rect">
            <a:avLst/>
          </a:prstGeom>
        </p:spPr>
      </p:pic>
      <p:pic>
        <p:nvPicPr>
          <p:cNvPr id="13" name="Picture 1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563014" y="1720234"/>
            <a:ext cx="414429" cy="406222"/>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938" y="896813"/>
            <a:ext cx="414000" cy="403803"/>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9498" y="878479"/>
            <a:ext cx="414000" cy="403803"/>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6583" y="1379436"/>
            <a:ext cx="414000" cy="403803"/>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6295" y="1797628"/>
            <a:ext cx="414000" cy="403803"/>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2912" y="1308647"/>
            <a:ext cx="414000" cy="403803"/>
          </a:xfrm>
          <a:prstGeom prst="rect">
            <a:avLst/>
          </a:prstGeom>
        </p:spPr>
      </p:pic>
      <p:graphicFrame>
        <p:nvGraphicFramePr>
          <p:cNvPr id="20" name="Table 19"/>
          <p:cNvGraphicFramePr>
            <a:graphicFrameLocks noGrp="1"/>
          </p:cNvGraphicFramePr>
          <p:nvPr>
            <p:extLst>
              <p:ext uri="{D42A27DB-BD31-4B8C-83A1-F6EECF244321}">
                <p14:modId xmlns:p14="http://schemas.microsoft.com/office/powerpoint/2010/main" val="824438368"/>
              </p:ext>
            </p:extLst>
          </p:nvPr>
        </p:nvGraphicFramePr>
        <p:xfrm>
          <a:off x="4169725" y="551627"/>
          <a:ext cx="3765644" cy="3328360"/>
        </p:xfrm>
        <a:graphic>
          <a:graphicData uri="http://schemas.openxmlformats.org/drawingml/2006/table">
            <a:tbl>
              <a:tblPr firstRow="1" bandRow="1">
                <a:tableStyleId>{5940675A-B579-460E-94D1-54222C63F5DA}</a:tableStyleId>
              </a:tblPr>
              <a:tblGrid>
                <a:gridCol w="1172525">
                  <a:extLst>
                    <a:ext uri="{9D8B030D-6E8A-4147-A177-3AD203B41FA5}">
                      <a16:colId xmlns:a16="http://schemas.microsoft.com/office/drawing/2014/main" val="2069221138"/>
                    </a:ext>
                  </a:extLst>
                </a:gridCol>
                <a:gridCol w="1357957">
                  <a:extLst>
                    <a:ext uri="{9D8B030D-6E8A-4147-A177-3AD203B41FA5}">
                      <a16:colId xmlns:a16="http://schemas.microsoft.com/office/drawing/2014/main" val="2550450566"/>
                    </a:ext>
                  </a:extLst>
                </a:gridCol>
                <a:gridCol w="1235162">
                  <a:extLst>
                    <a:ext uri="{9D8B030D-6E8A-4147-A177-3AD203B41FA5}">
                      <a16:colId xmlns:a16="http://schemas.microsoft.com/office/drawing/2014/main" val="544942445"/>
                    </a:ext>
                  </a:extLst>
                </a:gridCol>
              </a:tblGrid>
              <a:tr h="468000">
                <a:tc>
                  <a:txBody>
                    <a:bodyPr/>
                    <a:lstStyle/>
                    <a:p>
                      <a:pPr algn="ctr"/>
                      <a:r>
                        <a:rPr lang="en-GB" sz="2400" dirty="0">
                          <a:latin typeface="+mn-lt"/>
                        </a:rPr>
                        <a:t>H</a:t>
                      </a:r>
                    </a:p>
                  </a:txBody>
                  <a:tcPr anchor="ctr">
                    <a:solidFill>
                      <a:schemeClr val="accent6">
                        <a:lumMod val="40000"/>
                        <a:lumOff val="60000"/>
                      </a:schemeClr>
                    </a:solidFill>
                  </a:tcPr>
                </a:tc>
                <a:tc>
                  <a:txBody>
                    <a:bodyPr/>
                    <a:lstStyle/>
                    <a:p>
                      <a:pPr algn="ctr"/>
                      <a:r>
                        <a:rPr lang="en-GB" sz="2400" dirty="0">
                          <a:latin typeface="+mn-lt"/>
                        </a:rPr>
                        <a:t>T</a:t>
                      </a:r>
                    </a:p>
                  </a:txBody>
                  <a:tcPr anchor="ctr">
                    <a:solidFill>
                      <a:schemeClr val="accent4">
                        <a:lumMod val="60000"/>
                        <a:lumOff val="40000"/>
                      </a:schemeClr>
                    </a:solidFill>
                  </a:tcPr>
                </a:tc>
                <a:tc>
                  <a:txBody>
                    <a:bodyPr/>
                    <a:lstStyle/>
                    <a:p>
                      <a:pPr algn="ctr"/>
                      <a:r>
                        <a:rPr lang="en-GB" sz="2400" dirty="0">
                          <a:latin typeface="+mn-lt"/>
                        </a:rPr>
                        <a:t>O</a:t>
                      </a:r>
                    </a:p>
                  </a:txBody>
                  <a:tcPr anchor="ctr">
                    <a:solidFill>
                      <a:srgbClr val="FF5050"/>
                    </a:solidFill>
                  </a:tcPr>
                </a:tc>
                <a:extLst>
                  <a:ext uri="{0D108BD9-81ED-4DB2-BD59-A6C34878D82A}">
                    <a16:rowId xmlns:a16="http://schemas.microsoft.com/office/drawing/2014/main" val="1967756721"/>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5457747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86321701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522383452"/>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387307420"/>
                  </a:ext>
                </a:extLst>
              </a:tr>
            </a:tbl>
          </a:graphicData>
        </a:graphic>
      </p:graphicFrame>
      <p:pic>
        <p:nvPicPr>
          <p:cNvPr id="24" name="Picture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7814" y="1454459"/>
            <a:ext cx="414000" cy="403803"/>
          </a:xfrm>
          <a:prstGeom prst="rect">
            <a:avLst/>
          </a:prstGeom>
        </p:spPr>
      </p:pic>
      <p:grpSp>
        <p:nvGrpSpPr>
          <p:cNvPr id="26" name="Group 25"/>
          <p:cNvGrpSpPr/>
          <p:nvPr/>
        </p:nvGrpSpPr>
        <p:grpSpPr>
          <a:xfrm>
            <a:off x="711159" y="2570175"/>
            <a:ext cx="3119145" cy="2527524"/>
            <a:chOff x="4671511" y="249049"/>
            <a:chExt cx="3119145" cy="2527524"/>
          </a:xfrm>
        </p:grpSpPr>
        <p:sp>
          <p:nvSpPr>
            <p:cNvPr id="27" name="Oval 26"/>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Oval 27"/>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Oval 28"/>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0" name="Straight Connector 29"/>
            <p:cNvCxnSpPr>
              <a:stCxn id="27"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7"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3" name="Straight Connector 32"/>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35" name="Picture 3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09593" y="906073"/>
            <a:ext cx="414000" cy="403803"/>
          </a:xfrm>
          <a:prstGeom prst="rect">
            <a:avLst/>
          </a:prstGeom>
        </p:spPr>
      </p:pic>
      <p:pic>
        <p:nvPicPr>
          <p:cNvPr id="37" name="Picture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17066" y="1343585"/>
            <a:ext cx="414000" cy="403803"/>
          </a:xfrm>
          <a:prstGeom prst="rect">
            <a:avLst/>
          </a:prstGeom>
        </p:spPr>
      </p:pic>
      <p:pic>
        <p:nvPicPr>
          <p:cNvPr id="39" name="Picture 3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40260" y="1202802"/>
            <a:ext cx="414000" cy="403803"/>
          </a:xfrm>
          <a:prstGeom prst="rect">
            <a:avLst/>
          </a:prstGeom>
        </p:spPr>
      </p:pic>
      <p:pic>
        <p:nvPicPr>
          <p:cNvPr id="40" name="Picture 3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6568" y="951145"/>
            <a:ext cx="414000" cy="403803"/>
          </a:xfrm>
          <a:prstGeom prst="rect">
            <a:avLst/>
          </a:prstGeom>
        </p:spPr>
      </p:pic>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27906" y="1917612"/>
            <a:ext cx="414000" cy="403803"/>
          </a:xfrm>
          <a:prstGeom prst="rect">
            <a:avLst/>
          </a:prstGeom>
        </p:spPr>
      </p:pic>
      <p:pic>
        <p:nvPicPr>
          <p:cNvPr id="43" name="Picture 4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32111" y="1853052"/>
            <a:ext cx="414000" cy="403803"/>
          </a:xfrm>
          <a:prstGeom prst="rect">
            <a:avLst/>
          </a:prstGeom>
        </p:spPr>
      </p:pic>
      <p:sp>
        <p:nvSpPr>
          <p:cNvPr id="74" name="TextBox 73"/>
          <p:cNvSpPr txBox="1"/>
          <p:nvPr/>
        </p:nvSpPr>
        <p:spPr>
          <a:xfrm>
            <a:off x="1905389" y="2759269"/>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576</a:t>
            </a:r>
          </a:p>
        </p:txBody>
      </p:sp>
      <p:sp>
        <p:nvSpPr>
          <p:cNvPr id="75" name="TextBox 74"/>
          <p:cNvSpPr txBox="1"/>
          <p:nvPr/>
        </p:nvSpPr>
        <p:spPr>
          <a:xfrm>
            <a:off x="821171" y="4218804"/>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400</a:t>
            </a:r>
          </a:p>
        </p:txBody>
      </p:sp>
      <p:cxnSp>
        <p:nvCxnSpPr>
          <p:cNvPr id="76" name="Straight Arrow Connector 75"/>
          <p:cNvCxnSpPr/>
          <p:nvPr/>
        </p:nvCxnSpPr>
        <p:spPr>
          <a:xfrm>
            <a:off x="1155497" y="494328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188526" y="497440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78" name="Rectangle 77"/>
          <p:cNvSpPr/>
          <p:nvPr/>
        </p:nvSpPr>
        <p:spPr>
          <a:xfrm>
            <a:off x="794345" y="5571890"/>
            <a:ext cx="987374" cy="492443"/>
          </a:xfrm>
          <a:prstGeom prst="rect">
            <a:avLst/>
          </a:prstGeom>
        </p:spPr>
        <p:txBody>
          <a:bodyPr wrap="square">
            <a:spAutoFit/>
          </a:bodyPr>
          <a:lstStyle/>
          <a:p>
            <a:r>
              <a:rPr lang="en-GB" sz="2600" dirty="0"/>
              <a:t>100</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8539" y="1780380"/>
            <a:ext cx="414000" cy="403803"/>
          </a:xfrm>
          <a:prstGeom prst="rect">
            <a:avLst/>
          </a:prstGeom>
        </p:spPr>
      </p:pic>
      <p:pic>
        <p:nvPicPr>
          <p:cNvPr id="80" name="Picture 7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4780" y="1795008"/>
            <a:ext cx="414000" cy="403803"/>
          </a:xfrm>
          <a:prstGeom prst="rect">
            <a:avLst/>
          </a:prstGeom>
        </p:spPr>
      </p:pic>
      <p:pic>
        <p:nvPicPr>
          <p:cNvPr id="81" name="Picture 8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222" y="965383"/>
            <a:ext cx="414000" cy="403803"/>
          </a:xfrm>
          <a:prstGeom prst="rect">
            <a:avLst/>
          </a:prstGeom>
        </p:spPr>
      </p:pic>
      <p:pic>
        <p:nvPicPr>
          <p:cNvPr id="82" name="Picture 8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36478" y="1298625"/>
            <a:ext cx="414000" cy="403803"/>
          </a:xfrm>
          <a:prstGeom prst="rect">
            <a:avLst/>
          </a:prstGeom>
        </p:spPr>
      </p:pic>
      <p:pic>
        <p:nvPicPr>
          <p:cNvPr id="83" name="Picture 8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9962" y="1553059"/>
            <a:ext cx="414000" cy="403803"/>
          </a:xfrm>
          <a:prstGeom prst="rect">
            <a:avLst/>
          </a:prstGeom>
        </p:spPr>
      </p:pic>
      <p:pic>
        <p:nvPicPr>
          <p:cNvPr id="84" name="Picture 8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144" y="1511655"/>
            <a:ext cx="414000" cy="403803"/>
          </a:xfrm>
          <a:prstGeom prst="rect">
            <a:avLst/>
          </a:prstGeom>
        </p:spPr>
      </p:pic>
      <p:pic>
        <p:nvPicPr>
          <p:cNvPr id="85" name="Picture 8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698" y="1293425"/>
            <a:ext cx="414000" cy="403803"/>
          </a:xfrm>
          <a:prstGeom prst="rect">
            <a:avLst/>
          </a:prstGeom>
        </p:spPr>
      </p:pic>
      <p:pic>
        <p:nvPicPr>
          <p:cNvPr id="86" name="Picture 8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4780" y="859610"/>
            <a:ext cx="414000" cy="403803"/>
          </a:xfrm>
          <a:prstGeom prst="rect">
            <a:avLst/>
          </a:prstGeom>
        </p:spPr>
      </p:pic>
      <p:pic>
        <p:nvPicPr>
          <p:cNvPr id="87" name="Picture 8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2596" y="782828"/>
            <a:ext cx="414000" cy="403803"/>
          </a:xfrm>
          <a:prstGeom prst="rect">
            <a:avLst/>
          </a:prstGeom>
        </p:spPr>
      </p:pic>
      <p:pic>
        <p:nvPicPr>
          <p:cNvPr id="88" name="Picture 8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2408" y="1147938"/>
            <a:ext cx="414000" cy="403803"/>
          </a:xfrm>
          <a:prstGeom prst="rect">
            <a:avLst/>
          </a:prstGeom>
        </p:spPr>
      </p:pic>
      <p:sp>
        <p:nvSpPr>
          <p:cNvPr id="89" name="TextBox 88"/>
          <p:cNvSpPr txBox="1"/>
          <p:nvPr/>
        </p:nvSpPr>
        <p:spPr>
          <a:xfrm>
            <a:off x="1905389" y="4394869"/>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160</a:t>
            </a:r>
          </a:p>
        </p:txBody>
      </p:sp>
      <p:cxnSp>
        <p:nvCxnSpPr>
          <p:cNvPr id="90" name="Straight Arrow Connector 89"/>
          <p:cNvCxnSpPr/>
          <p:nvPr/>
        </p:nvCxnSpPr>
        <p:spPr>
          <a:xfrm>
            <a:off x="2260321" y="509568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2293350" y="512680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92" name="Rectangle 91"/>
          <p:cNvSpPr/>
          <p:nvPr/>
        </p:nvSpPr>
        <p:spPr>
          <a:xfrm>
            <a:off x="1992881" y="5711504"/>
            <a:ext cx="987374" cy="492443"/>
          </a:xfrm>
          <a:prstGeom prst="rect">
            <a:avLst/>
          </a:prstGeom>
        </p:spPr>
        <p:txBody>
          <a:bodyPr wrap="square">
            <a:spAutoFit/>
          </a:bodyPr>
          <a:lstStyle/>
          <a:p>
            <a:r>
              <a:rPr lang="en-GB" sz="2600" dirty="0"/>
              <a:t>40</a:t>
            </a:r>
          </a:p>
        </p:txBody>
      </p:sp>
      <p:pic>
        <p:nvPicPr>
          <p:cNvPr id="95" name="Picture 9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348778" y="1287315"/>
            <a:ext cx="414429" cy="406222"/>
          </a:xfrm>
          <a:prstGeom prst="rect">
            <a:avLst/>
          </a:prstGeom>
        </p:spPr>
      </p:pic>
      <p:pic>
        <p:nvPicPr>
          <p:cNvPr id="96" name="Picture 9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763207" y="1188008"/>
            <a:ext cx="414429" cy="406222"/>
          </a:xfrm>
          <a:prstGeom prst="rect">
            <a:avLst/>
          </a:prstGeom>
        </p:spPr>
      </p:pic>
      <p:pic>
        <p:nvPicPr>
          <p:cNvPr id="97" name="Picture 9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322072" y="907512"/>
            <a:ext cx="414429" cy="406222"/>
          </a:xfrm>
          <a:prstGeom prst="rect">
            <a:avLst/>
          </a:prstGeom>
        </p:spPr>
      </p:pic>
      <p:pic>
        <p:nvPicPr>
          <p:cNvPr id="98" name="Picture 9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694649" y="796588"/>
            <a:ext cx="414429" cy="406222"/>
          </a:xfrm>
          <a:prstGeom prst="rect">
            <a:avLst/>
          </a:prstGeom>
        </p:spPr>
      </p:pic>
      <p:pic>
        <p:nvPicPr>
          <p:cNvPr id="99" name="Picture 9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992881" y="1164624"/>
            <a:ext cx="414429" cy="406222"/>
          </a:xfrm>
          <a:prstGeom prst="rect">
            <a:avLst/>
          </a:prstGeom>
        </p:spPr>
      </p:pic>
      <p:pic>
        <p:nvPicPr>
          <p:cNvPr id="100" name="Picture 9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426367" y="2088849"/>
            <a:ext cx="414429" cy="406222"/>
          </a:xfrm>
          <a:prstGeom prst="rect">
            <a:avLst/>
          </a:prstGeom>
        </p:spPr>
      </p:pic>
      <p:pic>
        <p:nvPicPr>
          <p:cNvPr id="101" name="Picture 10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840796" y="1989542"/>
            <a:ext cx="414429" cy="406222"/>
          </a:xfrm>
          <a:prstGeom prst="rect">
            <a:avLst/>
          </a:prstGeom>
        </p:spPr>
      </p:pic>
      <p:pic>
        <p:nvPicPr>
          <p:cNvPr id="102" name="Picture 10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399661" y="1709046"/>
            <a:ext cx="414429" cy="406222"/>
          </a:xfrm>
          <a:prstGeom prst="rect">
            <a:avLst/>
          </a:prstGeom>
        </p:spPr>
      </p:pic>
      <p:pic>
        <p:nvPicPr>
          <p:cNvPr id="103" name="Picture 10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772238" y="1598122"/>
            <a:ext cx="414429" cy="406222"/>
          </a:xfrm>
          <a:prstGeom prst="rect">
            <a:avLst/>
          </a:prstGeom>
        </p:spPr>
      </p:pic>
      <p:pic>
        <p:nvPicPr>
          <p:cNvPr id="104" name="Picture 10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070470" y="1966158"/>
            <a:ext cx="414429" cy="406222"/>
          </a:xfrm>
          <a:prstGeom prst="rect">
            <a:avLst/>
          </a:prstGeom>
        </p:spPr>
      </p:pic>
      <p:sp>
        <p:nvSpPr>
          <p:cNvPr id="105" name="TextBox 104"/>
          <p:cNvSpPr txBox="1"/>
          <p:nvPr/>
        </p:nvSpPr>
        <p:spPr>
          <a:xfrm>
            <a:off x="3118467" y="4255255"/>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16</a:t>
            </a:r>
          </a:p>
        </p:txBody>
      </p:sp>
      <p:cxnSp>
        <p:nvCxnSpPr>
          <p:cNvPr id="106" name="Straight Arrow Connector 105"/>
          <p:cNvCxnSpPr/>
          <p:nvPr/>
        </p:nvCxnSpPr>
        <p:spPr>
          <a:xfrm>
            <a:off x="3384742" y="4956073"/>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3417771" y="4987192"/>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108" name="Rectangle 107"/>
          <p:cNvSpPr/>
          <p:nvPr/>
        </p:nvSpPr>
        <p:spPr>
          <a:xfrm>
            <a:off x="3203936" y="5571890"/>
            <a:ext cx="987374" cy="492443"/>
          </a:xfrm>
          <a:prstGeom prst="rect">
            <a:avLst/>
          </a:prstGeom>
        </p:spPr>
        <p:txBody>
          <a:bodyPr wrap="square">
            <a:spAutoFit/>
          </a:bodyPr>
          <a:lstStyle/>
          <a:p>
            <a:r>
              <a:rPr lang="en-GB" sz="2600" dirty="0"/>
              <a:t>4</a:t>
            </a:r>
          </a:p>
        </p:txBody>
      </p:sp>
    </p:spTree>
    <p:custDataLst>
      <p:tags r:id="rId1"/>
    </p:custDataLst>
    <p:extLst>
      <p:ext uri="{BB962C8B-B14F-4D97-AF65-F5344CB8AC3E}">
        <p14:creationId xmlns:p14="http://schemas.microsoft.com/office/powerpoint/2010/main" val="144576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44444E-6 4.81481E-6 L 0.40312 0.24907 " pathEditMode="relative" rAng="0" ptsTypes="AA">
                                      <p:cBhvr>
                                        <p:cTn id="6" dur="2000" fill="hold"/>
                                        <p:tgtEl>
                                          <p:spTgt spid="14"/>
                                        </p:tgtEl>
                                        <p:attrNameLst>
                                          <p:attrName>ppt_x</p:attrName>
                                          <p:attrName>ppt_y</p:attrName>
                                        </p:attrNameLst>
                                      </p:cBhvr>
                                      <p:rCtr x="20156" y="12454"/>
                                    </p:animMotion>
                                  </p:childTnLst>
                                </p:cTn>
                              </p:par>
                              <p:par>
                                <p:cTn id="7" presetID="42" presetClass="path" presetSubtype="0" accel="50000" decel="50000" fill="hold" nodeType="withEffect">
                                  <p:stCondLst>
                                    <p:cond delay="0"/>
                                  </p:stCondLst>
                                  <p:childTnLst>
                                    <p:animMotion origin="layout" path="M 8.33333E-7 2.59259E-6 L 0.3441 0.04444 " pathEditMode="relative" rAng="0" ptsTypes="AA">
                                      <p:cBhvr>
                                        <p:cTn id="8" dur="2000" fill="hold"/>
                                        <p:tgtEl>
                                          <p:spTgt spid="15"/>
                                        </p:tgtEl>
                                        <p:attrNameLst>
                                          <p:attrName>ppt_x</p:attrName>
                                          <p:attrName>ppt_y</p:attrName>
                                        </p:attrNameLst>
                                      </p:cBhvr>
                                      <p:rCtr x="17205" y="2222"/>
                                    </p:animMotion>
                                  </p:childTnLst>
                                </p:cTn>
                              </p:par>
                              <p:par>
                                <p:cTn id="9" presetID="42" presetClass="path" presetSubtype="0" accel="50000" decel="50000" fill="hold" nodeType="withEffect">
                                  <p:stCondLst>
                                    <p:cond delay="0"/>
                                  </p:stCondLst>
                                  <p:childTnLst>
                                    <p:animMotion origin="layout" path="M -2.22222E-6 4.44444E-6 L 0.41181 0.27939 " pathEditMode="relative" rAng="0" ptsTypes="AA">
                                      <p:cBhvr>
                                        <p:cTn id="10" dur="2000" fill="hold"/>
                                        <p:tgtEl>
                                          <p:spTgt spid="16"/>
                                        </p:tgtEl>
                                        <p:attrNameLst>
                                          <p:attrName>ppt_x</p:attrName>
                                          <p:attrName>ppt_y</p:attrName>
                                        </p:attrNameLst>
                                      </p:cBhvr>
                                      <p:rCtr x="20590" y="13958"/>
                                    </p:animMotion>
                                  </p:childTnLst>
                                </p:cTn>
                              </p:par>
                              <p:par>
                                <p:cTn id="11" presetID="42" presetClass="path" presetSubtype="0" accel="50000" decel="50000" fill="hold" nodeType="withEffect">
                                  <p:stCondLst>
                                    <p:cond delay="0"/>
                                  </p:stCondLst>
                                  <p:childTnLst>
                                    <p:animMotion origin="layout" path="M 2.77778E-6 1.11111E-6 L 0.35764 0.08657 " pathEditMode="relative" rAng="0" ptsTypes="AA">
                                      <p:cBhvr>
                                        <p:cTn id="12" dur="2000" fill="hold"/>
                                        <p:tgtEl>
                                          <p:spTgt spid="19"/>
                                        </p:tgtEl>
                                        <p:attrNameLst>
                                          <p:attrName>ppt_x</p:attrName>
                                          <p:attrName>ppt_y</p:attrName>
                                        </p:attrNameLst>
                                      </p:cBhvr>
                                      <p:rCtr x="17882" y="4329"/>
                                    </p:animMotion>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500"/>
                                        <p:tgtEl>
                                          <p:spTgt spid="2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fade">
                                      <p:cBhvr>
                                        <p:cTn id="20" dur="5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5"/>
                                        </p:tgtEl>
                                        <p:attrNameLst>
                                          <p:attrName>style.visibility</p:attrName>
                                        </p:attrNameLst>
                                      </p:cBhvr>
                                      <p:to>
                                        <p:strVal val="visible"/>
                                      </p:to>
                                    </p:set>
                                    <p:animEffect transition="in" filter="fade">
                                      <p:cBhvr>
                                        <p:cTn id="25" dur="500"/>
                                        <p:tgtEl>
                                          <p:spTgt spid="7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6"/>
                                        </p:tgtEl>
                                        <p:attrNameLst>
                                          <p:attrName>style.visibility</p:attrName>
                                        </p:attrNameLst>
                                      </p:cBhvr>
                                      <p:to>
                                        <p:strVal val="visible"/>
                                      </p:to>
                                    </p:set>
                                    <p:animEffect transition="in" filter="fade">
                                      <p:cBhvr>
                                        <p:cTn id="30" dur="500"/>
                                        <p:tgtEl>
                                          <p:spTgt spid="7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7"/>
                                        </p:tgtEl>
                                        <p:attrNameLst>
                                          <p:attrName>style.visibility</p:attrName>
                                        </p:attrNameLst>
                                      </p:cBhvr>
                                      <p:to>
                                        <p:strVal val="visible"/>
                                      </p:to>
                                    </p:set>
                                    <p:animEffect transition="in" filter="fade">
                                      <p:cBhvr>
                                        <p:cTn id="33" dur="500"/>
                                        <p:tgtEl>
                                          <p:spTgt spid="7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78"/>
                                        </p:tgtEl>
                                        <p:attrNameLst>
                                          <p:attrName>style.visibility</p:attrName>
                                        </p:attrNameLst>
                                      </p:cBhvr>
                                      <p:to>
                                        <p:strVal val="visible"/>
                                      </p:to>
                                    </p:set>
                                    <p:animEffect transition="in" filter="fade">
                                      <p:cBhvr>
                                        <p:cTn id="36" dur="500"/>
                                        <p:tgtEl>
                                          <p:spTgt spid="78"/>
                                        </p:tgtEl>
                                      </p:cBhvr>
                                    </p:animEffect>
                                  </p:childTnLst>
                                </p:cTn>
                              </p:par>
                            </p:childTnLst>
                          </p:cTn>
                        </p:par>
                      </p:childTnLst>
                    </p:cTn>
                  </p:par>
                  <p:par>
                    <p:cTn id="37" fill="hold">
                      <p:stCondLst>
                        <p:cond delay="indefinite"/>
                      </p:stCondLst>
                      <p:childTnLst>
                        <p:par>
                          <p:cTn id="38" fill="hold">
                            <p:stCondLst>
                              <p:cond delay="0"/>
                            </p:stCondLst>
                            <p:childTnLst>
                              <p:par>
                                <p:cTn id="39" presetID="26" presetClass="emph" presetSubtype="0" fill="hold" nodeType="clickEffect">
                                  <p:stCondLst>
                                    <p:cond delay="0"/>
                                  </p:stCondLst>
                                  <p:childTnLst>
                                    <p:animEffect transition="out" filter="fade">
                                      <p:cBhvr>
                                        <p:cTn id="40" dur="500" tmFilter="0, 0; .2, .5; .8, .5; 1, 0"/>
                                        <p:tgtEl>
                                          <p:spTgt spid="17"/>
                                        </p:tgtEl>
                                      </p:cBhvr>
                                    </p:animEffect>
                                    <p:animScale>
                                      <p:cBhvr>
                                        <p:cTn id="41" dur="250" autoRev="1" fill="hold"/>
                                        <p:tgtEl>
                                          <p:spTgt spid="17"/>
                                        </p:tgtEl>
                                      </p:cBhvr>
                                      <p:by x="105000" y="105000"/>
                                    </p:animScale>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17"/>
                                        </p:tgtEl>
                                      </p:cBhvr>
                                    </p:animEffect>
                                    <p:set>
                                      <p:cBhvr>
                                        <p:cTn id="46" dur="1" fill="hold">
                                          <p:stCondLst>
                                            <p:cond delay="499"/>
                                          </p:stCondLst>
                                        </p:cTn>
                                        <p:tgtEl>
                                          <p:spTgt spid="17"/>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7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42" presetClass="path" presetSubtype="0" accel="50000" decel="50000" fill="hold" nodeType="clickEffect">
                                  <p:stCondLst>
                                    <p:cond delay="0"/>
                                  </p:stCondLst>
                                  <p:childTnLst>
                                    <p:animMotion origin="layout" path="M 1.38889E-6 -4.07407E-6 L 0.35503 0.01366 " pathEditMode="relative" rAng="0" ptsTypes="AA">
                                      <p:cBhvr>
                                        <p:cTn id="70" dur="2000" fill="hold"/>
                                        <p:tgtEl>
                                          <p:spTgt spid="35"/>
                                        </p:tgtEl>
                                        <p:attrNameLst>
                                          <p:attrName>ppt_x</p:attrName>
                                          <p:attrName>ppt_y</p:attrName>
                                        </p:attrNameLst>
                                      </p:cBhvr>
                                      <p:rCtr x="17743" y="671"/>
                                    </p:animMotion>
                                  </p:childTnLst>
                                </p:cTn>
                              </p:par>
                              <p:par>
                                <p:cTn id="71" presetID="42" presetClass="path" presetSubtype="0" accel="50000" decel="50000" fill="hold" nodeType="withEffect">
                                  <p:stCondLst>
                                    <p:cond delay="0"/>
                                  </p:stCondLst>
                                  <p:childTnLst>
                                    <p:animMotion origin="layout" path="M -4.72222E-6 -1.11111E-6 L 0.41789 0.01458 " pathEditMode="relative" rAng="0" ptsTypes="AA">
                                      <p:cBhvr>
                                        <p:cTn id="72" dur="2000" fill="hold"/>
                                        <p:tgtEl>
                                          <p:spTgt spid="39"/>
                                        </p:tgtEl>
                                        <p:attrNameLst>
                                          <p:attrName>ppt_x</p:attrName>
                                          <p:attrName>ppt_y</p:attrName>
                                        </p:attrNameLst>
                                      </p:cBhvr>
                                      <p:rCtr x="20885" y="718"/>
                                    </p:animMotion>
                                  </p:childTnLst>
                                </p:cTn>
                              </p:par>
                              <p:par>
                                <p:cTn id="73" presetID="42" presetClass="path" presetSubtype="0" accel="50000" decel="50000" fill="hold" nodeType="withEffect">
                                  <p:stCondLst>
                                    <p:cond delay="0"/>
                                  </p:stCondLst>
                                  <p:childTnLst>
                                    <p:animMotion origin="layout" path="M -4.44444E-6 4.44444E-6 L 0.37744 0.00717 " pathEditMode="relative" rAng="0" ptsTypes="AA">
                                      <p:cBhvr>
                                        <p:cTn id="74" dur="2000" fill="hold"/>
                                        <p:tgtEl>
                                          <p:spTgt spid="40"/>
                                        </p:tgtEl>
                                        <p:attrNameLst>
                                          <p:attrName>ppt_x</p:attrName>
                                          <p:attrName>ppt_y</p:attrName>
                                        </p:attrNameLst>
                                      </p:cBhvr>
                                      <p:rCtr x="18872" y="347"/>
                                    </p:animMotion>
                                  </p:childTnLst>
                                </p:cTn>
                              </p:par>
                              <p:par>
                                <p:cTn id="75" presetID="42" presetClass="path" presetSubtype="0" accel="50000" decel="50000" fill="hold" nodeType="withEffect">
                                  <p:stCondLst>
                                    <p:cond delay="0"/>
                                  </p:stCondLst>
                                  <p:childTnLst>
                                    <p:animMotion origin="layout" path="M -1.66667E-6 -1.48148E-6 L 0.38472 -0.00694 " pathEditMode="relative" rAng="0" ptsTypes="AA">
                                      <p:cBhvr>
                                        <p:cTn id="76" dur="2000" fill="hold"/>
                                        <p:tgtEl>
                                          <p:spTgt spid="37"/>
                                        </p:tgtEl>
                                        <p:attrNameLst>
                                          <p:attrName>ppt_x</p:attrName>
                                          <p:attrName>ppt_y</p:attrName>
                                        </p:attrNameLst>
                                      </p:cBhvr>
                                      <p:rCtr x="19236" y="-347"/>
                                    </p:animMotion>
                                  </p:childTnLst>
                                </p:cTn>
                              </p:par>
                            </p:childTnLst>
                          </p:cTn>
                        </p:par>
                      </p:childTnLst>
                    </p:cTn>
                  </p:par>
                  <p:par>
                    <p:cTn id="77" fill="hold">
                      <p:stCondLst>
                        <p:cond delay="indefinite"/>
                      </p:stCondLst>
                      <p:childTnLst>
                        <p:par>
                          <p:cTn id="78" fill="hold">
                            <p:stCondLst>
                              <p:cond delay="0"/>
                            </p:stCondLst>
                            <p:childTnLst>
                              <p:par>
                                <p:cTn id="79" presetID="42" presetClass="path" presetSubtype="0" accel="50000" decel="50000" fill="hold" nodeType="clickEffect">
                                  <p:stCondLst>
                                    <p:cond delay="0"/>
                                  </p:stCondLst>
                                  <p:childTnLst>
                                    <p:animMotion origin="layout" path="M 2.5E-6 2.77556E-17 L 0.4934 0.06366 " pathEditMode="relative" rAng="0" ptsTypes="AA">
                                      <p:cBhvr>
                                        <p:cTn id="80" dur="2000" fill="hold"/>
                                        <p:tgtEl>
                                          <p:spTgt spid="82"/>
                                        </p:tgtEl>
                                        <p:attrNameLst>
                                          <p:attrName>ppt_x</p:attrName>
                                          <p:attrName>ppt_y</p:attrName>
                                        </p:attrNameLst>
                                      </p:cBhvr>
                                      <p:rCtr x="24670" y="3171"/>
                                    </p:animMotion>
                                  </p:childTnLst>
                                </p:cTn>
                              </p:par>
                              <p:par>
                                <p:cTn id="81" presetID="42" presetClass="path" presetSubtype="0" accel="50000" decel="50000" fill="hold" nodeType="withEffect">
                                  <p:stCondLst>
                                    <p:cond delay="0"/>
                                  </p:stCondLst>
                                  <p:childTnLst>
                                    <p:animMotion origin="layout" path="M 4.16667E-6 4.81481E-6 L 0.43836 0.08171 " pathEditMode="relative" rAng="0" ptsTypes="AA">
                                      <p:cBhvr>
                                        <p:cTn id="82" dur="2000" fill="hold"/>
                                        <p:tgtEl>
                                          <p:spTgt spid="24"/>
                                        </p:tgtEl>
                                        <p:attrNameLst>
                                          <p:attrName>ppt_x</p:attrName>
                                          <p:attrName>ppt_y</p:attrName>
                                        </p:attrNameLst>
                                      </p:cBhvr>
                                      <p:rCtr x="21910" y="4074"/>
                                    </p:animMotion>
                                  </p:childTnLst>
                                </p:cTn>
                              </p:par>
                              <p:par>
                                <p:cTn id="83" presetID="42" presetClass="path" presetSubtype="0" accel="50000" decel="50000" fill="hold" nodeType="withEffect">
                                  <p:stCondLst>
                                    <p:cond delay="0"/>
                                  </p:stCondLst>
                                  <p:childTnLst>
                                    <p:animMotion origin="layout" path="M 1.66667E-6 2.22222E-6 L 0.38871 0.0162 " pathEditMode="relative" rAng="0" ptsTypes="AA">
                                      <p:cBhvr>
                                        <p:cTn id="84" dur="2000" fill="hold"/>
                                        <p:tgtEl>
                                          <p:spTgt spid="42"/>
                                        </p:tgtEl>
                                        <p:attrNameLst>
                                          <p:attrName>ppt_x</p:attrName>
                                          <p:attrName>ppt_y</p:attrName>
                                        </p:attrNameLst>
                                      </p:cBhvr>
                                      <p:rCtr x="19427" y="810"/>
                                    </p:animMotion>
                                  </p:childTnLst>
                                </p:cTn>
                              </p:par>
                              <p:par>
                                <p:cTn id="85" presetID="42" presetClass="path" presetSubtype="0" accel="50000" decel="50000" fill="hold" nodeType="withEffect">
                                  <p:stCondLst>
                                    <p:cond delay="0"/>
                                  </p:stCondLst>
                                  <p:childTnLst>
                                    <p:animMotion origin="layout" path="M 3.33333E-6 2.96296E-6 L 0.29791 -0.0169 " pathEditMode="relative" rAng="0" ptsTypes="AA">
                                      <p:cBhvr>
                                        <p:cTn id="86" dur="2000" fill="hold"/>
                                        <p:tgtEl>
                                          <p:spTgt spid="43"/>
                                        </p:tgtEl>
                                        <p:attrNameLst>
                                          <p:attrName>ppt_x</p:attrName>
                                          <p:attrName>ppt_y</p:attrName>
                                        </p:attrNameLst>
                                      </p:cBhvr>
                                      <p:rCtr x="14896" y="-856"/>
                                    </p:animMotion>
                                  </p:childTnLst>
                                </p:cTn>
                              </p:par>
                            </p:childTnLst>
                          </p:cTn>
                        </p:par>
                      </p:childTnLst>
                    </p:cTn>
                  </p:par>
                  <p:par>
                    <p:cTn id="87" fill="hold">
                      <p:stCondLst>
                        <p:cond delay="indefinite"/>
                      </p:stCondLst>
                      <p:childTnLst>
                        <p:par>
                          <p:cTn id="88" fill="hold">
                            <p:stCondLst>
                              <p:cond delay="0"/>
                            </p:stCondLst>
                            <p:childTnLst>
                              <p:par>
                                <p:cTn id="89" presetID="42" presetClass="path" presetSubtype="0" accel="50000" decel="50000" fill="hold" nodeType="clickEffect">
                                  <p:stCondLst>
                                    <p:cond delay="0"/>
                                  </p:stCondLst>
                                  <p:childTnLst>
                                    <p:animMotion origin="layout" path="M 5E-6 -3.7037E-6 L 0.44063 0.09399 " pathEditMode="relative" rAng="0" ptsTypes="AA">
                                      <p:cBhvr>
                                        <p:cTn id="90" dur="2000" fill="hold"/>
                                        <p:tgtEl>
                                          <p:spTgt spid="80"/>
                                        </p:tgtEl>
                                        <p:attrNameLst>
                                          <p:attrName>ppt_x</p:attrName>
                                          <p:attrName>ppt_y</p:attrName>
                                        </p:attrNameLst>
                                      </p:cBhvr>
                                      <p:rCtr x="22031" y="4699"/>
                                    </p:animMotion>
                                  </p:childTnLst>
                                </p:cTn>
                              </p:par>
                              <p:par>
                                <p:cTn id="91" presetID="42" presetClass="path" presetSubtype="0" accel="50000" decel="50000" fill="hold" nodeType="withEffect">
                                  <p:stCondLst>
                                    <p:cond delay="0"/>
                                  </p:stCondLst>
                                  <p:childTnLst>
                                    <p:animMotion origin="layout" path="M -1.66667E-6 2.96296E-6 L 0.56667 0.17106 " pathEditMode="relative" rAng="0" ptsTypes="AA">
                                      <p:cBhvr>
                                        <p:cTn id="92" dur="2000" fill="hold"/>
                                        <p:tgtEl>
                                          <p:spTgt spid="83"/>
                                        </p:tgtEl>
                                        <p:attrNameLst>
                                          <p:attrName>ppt_x</p:attrName>
                                          <p:attrName>ppt_y</p:attrName>
                                        </p:attrNameLst>
                                      </p:cBhvr>
                                      <p:rCtr x="28333" y="8542"/>
                                    </p:animMotion>
                                  </p:childTnLst>
                                </p:cTn>
                              </p:par>
                              <p:par>
                                <p:cTn id="93" presetID="42" presetClass="path" presetSubtype="0" accel="50000" decel="50000" fill="hold" nodeType="withEffect">
                                  <p:stCondLst>
                                    <p:cond delay="0"/>
                                  </p:stCondLst>
                                  <p:childTnLst>
                                    <p:animMotion origin="layout" path="M -1.66667E-6 1.48148E-6 L 0.55955 0.24236 " pathEditMode="relative" rAng="0" ptsTypes="AA">
                                      <p:cBhvr>
                                        <p:cTn id="94" dur="2000" fill="hold"/>
                                        <p:tgtEl>
                                          <p:spTgt spid="87"/>
                                        </p:tgtEl>
                                        <p:attrNameLst>
                                          <p:attrName>ppt_x</p:attrName>
                                          <p:attrName>ppt_y</p:attrName>
                                        </p:attrNameLst>
                                      </p:cBhvr>
                                      <p:rCtr x="27969" y="12106"/>
                                    </p:animMotion>
                                  </p:childTnLst>
                                </p:cTn>
                              </p:par>
                              <p:par>
                                <p:cTn id="95" presetID="42" presetClass="path" presetSubtype="0" accel="50000" decel="50000" fill="hold" nodeType="withEffect">
                                  <p:stCondLst>
                                    <p:cond delay="0"/>
                                  </p:stCondLst>
                                  <p:childTnLst>
                                    <p:animMotion origin="layout" path="M -3.61111E-6 7.40741E-7 L 0.50973 0.23449 " pathEditMode="relative" rAng="0" ptsTypes="AA">
                                      <p:cBhvr>
                                        <p:cTn id="96" dur="2000" fill="hold"/>
                                        <p:tgtEl>
                                          <p:spTgt spid="88"/>
                                        </p:tgtEl>
                                        <p:attrNameLst>
                                          <p:attrName>ppt_x</p:attrName>
                                          <p:attrName>ppt_y</p:attrName>
                                        </p:attrNameLst>
                                      </p:cBhvr>
                                      <p:rCtr x="25486" y="11713"/>
                                    </p:animMotion>
                                  </p:childTnLst>
                                </p:cTn>
                              </p:par>
                            </p:childTnLst>
                          </p:cTn>
                        </p:par>
                      </p:childTnLst>
                    </p:cTn>
                  </p:par>
                  <p:par>
                    <p:cTn id="97" fill="hold">
                      <p:stCondLst>
                        <p:cond delay="indefinite"/>
                      </p:stCondLst>
                      <p:childTnLst>
                        <p:par>
                          <p:cTn id="98" fill="hold">
                            <p:stCondLst>
                              <p:cond delay="0"/>
                            </p:stCondLst>
                            <p:childTnLst>
                              <p:par>
                                <p:cTn id="99" presetID="42" presetClass="path" presetSubtype="0" accel="50000" decel="50000" fill="hold" nodeType="clickEffect">
                                  <p:stCondLst>
                                    <p:cond delay="0"/>
                                  </p:stCondLst>
                                  <p:childTnLst>
                                    <p:animMotion origin="layout" path="M -1.38889E-6 1.11111E-6 L 0.60799 0.24537 " pathEditMode="relative" rAng="0" ptsTypes="AA">
                                      <p:cBhvr>
                                        <p:cTn id="100" dur="2000" fill="hold"/>
                                        <p:tgtEl>
                                          <p:spTgt spid="79"/>
                                        </p:tgtEl>
                                        <p:attrNameLst>
                                          <p:attrName>ppt_x</p:attrName>
                                          <p:attrName>ppt_y</p:attrName>
                                        </p:attrNameLst>
                                      </p:cBhvr>
                                      <p:rCtr x="30399" y="12269"/>
                                    </p:animMotion>
                                  </p:childTnLst>
                                </p:cTn>
                              </p:par>
                              <p:par>
                                <p:cTn id="101" presetID="42" presetClass="path" presetSubtype="0" accel="50000" decel="50000" fill="hold" nodeType="withEffect">
                                  <p:stCondLst>
                                    <p:cond delay="0"/>
                                  </p:stCondLst>
                                  <p:childTnLst>
                                    <p:animMotion origin="layout" path="M 2.77778E-6 1.11111E-6 L 0.56823 0.36643 " pathEditMode="relative" rAng="0" ptsTypes="AA">
                                      <p:cBhvr>
                                        <p:cTn id="102" dur="2000" fill="hold"/>
                                        <p:tgtEl>
                                          <p:spTgt spid="81"/>
                                        </p:tgtEl>
                                        <p:attrNameLst>
                                          <p:attrName>ppt_x</p:attrName>
                                          <p:attrName>ppt_y</p:attrName>
                                        </p:attrNameLst>
                                      </p:cBhvr>
                                      <p:rCtr x="28403" y="18310"/>
                                    </p:animMotion>
                                  </p:childTnLst>
                                </p:cTn>
                              </p:par>
                              <p:par>
                                <p:cTn id="103" presetID="42" presetClass="path" presetSubtype="0" accel="50000" decel="50000" fill="hold" nodeType="withEffect">
                                  <p:stCondLst>
                                    <p:cond delay="0"/>
                                  </p:stCondLst>
                                  <p:childTnLst>
                                    <p:animMotion origin="layout" path="M 4.16667E-6 1.48148E-6 L 0.61319 0.2419 " pathEditMode="relative" rAng="0" ptsTypes="AA">
                                      <p:cBhvr>
                                        <p:cTn id="104" dur="2000" fill="hold"/>
                                        <p:tgtEl>
                                          <p:spTgt spid="84"/>
                                        </p:tgtEl>
                                        <p:attrNameLst>
                                          <p:attrName>ppt_x</p:attrName>
                                          <p:attrName>ppt_y</p:attrName>
                                        </p:attrNameLst>
                                      </p:cBhvr>
                                      <p:rCtr x="30660" y="12083"/>
                                    </p:animMotion>
                                  </p:childTnLst>
                                </p:cTn>
                              </p:par>
                              <p:par>
                                <p:cTn id="105" presetID="42" presetClass="path" presetSubtype="0" accel="50000" decel="50000" fill="hold" nodeType="withEffect">
                                  <p:stCondLst>
                                    <p:cond delay="0"/>
                                  </p:stCondLst>
                                  <p:childTnLst>
                                    <p:animMotion origin="layout" path="M -2.5E-6 4.44444E-6 L 0.51302 0.27569 " pathEditMode="relative" rAng="0" ptsTypes="AA">
                                      <p:cBhvr>
                                        <p:cTn id="106" dur="2000" fill="hold"/>
                                        <p:tgtEl>
                                          <p:spTgt spid="85"/>
                                        </p:tgtEl>
                                        <p:attrNameLst>
                                          <p:attrName>ppt_x</p:attrName>
                                          <p:attrName>ppt_y</p:attrName>
                                        </p:attrNameLst>
                                      </p:cBhvr>
                                      <p:rCtr x="25642" y="13773"/>
                                    </p:animMotion>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89"/>
                                        </p:tgtEl>
                                        <p:attrNameLst>
                                          <p:attrName>style.visibility</p:attrName>
                                        </p:attrNameLst>
                                      </p:cBhvr>
                                      <p:to>
                                        <p:strVal val="visible"/>
                                      </p:to>
                                    </p:set>
                                    <p:animEffect transition="in" filter="fade">
                                      <p:cBhvr>
                                        <p:cTn id="111" dur="500"/>
                                        <p:tgtEl>
                                          <p:spTgt spid="89"/>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fade">
                                      <p:cBhvr>
                                        <p:cTn id="116" dur="500"/>
                                        <p:tgtEl>
                                          <p:spTgt spid="90"/>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91"/>
                                        </p:tgtEl>
                                        <p:attrNameLst>
                                          <p:attrName>style.visibility</p:attrName>
                                        </p:attrNameLst>
                                      </p:cBhvr>
                                      <p:to>
                                        <p:strVal val="visible"/>
                                      </p:to>
                                    </p:set>
                                    <p:animEffect transition="in" filter="fade">
                                      <p:cBhvr>
                                        <p:cTn id="119" dur="500"/>
                                        <p:tgtEl>
                                          <p:spTgt spid="91"/>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92"/>
                                        </p:tgtEl>
                                        <p:attrNameLst>
                                          <p:attrName>style.visibility</p:attrName>
                                        </p:attrNameLst>
                                      </p:cBhvr>
                                      <p:to>
                                        <p:strVal val="visible"/>
                                      </p:to>
                                    </p:set>
                                    <p:animEffect transition="in" filter="fade">
                                      <p:cBhvr>
                                        <p:cTn id="122" dur="500"/>
                                        <p:tgtEl>
                                          <p:spTgt spid="92"/>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nodeType="clickEffect">
                                  <p:stCondLst>
                                    <p:cond delay="0"/>
                                  </p:stCondLst>
                                  <p:childTnLst>
                                    <p:animEffect transition="out" filter="fade">
                                      <p:cBhvr>
                                        <p:cTn id="126" dur="500"/>
                                        <p:tgtEl>
                                          <p:spTgt spid="86"/>
                                        </p:tgtEl>
                                      </p:cBhvr>
                                    </p:animEffect>
                                    <p:set>
                                      <p:cBhvr>
                                        <p:cTn id="127" dur="1" fill="hold">
                                          <p:stCondLst>
                                            <p:cond delay="499"/>
                                          </p:stCondLst>
                                        </p:cTn>
                                        <p:tgtEl>
                                          <p:spTgt spid="86"/>
                                        </p:tgtEl>
                                        <p:attrNameLst>
                                          <p:attrName>style.visibility</p:attrName>
                                        </p:attrNameLst>
                                      </p:cBhvr>
                                      <p:to>
                                        <p:strVal val="hidden"/>
                                      </p:to>
                                    </p:set>
                                  </p:childTnLst>
                                </p:cTn>
                              </p:par>
                              <p:par>
                                <p:cTn id="128" presetID="10" presetClass="entr" presetSubtype="0" fill="hold" nodeType="withEffect">
                                  <p:stCondLst>
                                    <p:cond delay="0"/>
                                  </p:stCondLst>
                                  <p:childTnLst>
                                    <p:set>
                                      <p:cBhvr>
                                        <p:cTn id="129" dur="1" fill="hold">
                                          <p:stCondLst>
                                            <p:cond delay="0"/>
                                          </p:stCondLst>
                                        </p:cTn>
                                        <p:tgtEl>
                                          <p:spTgt spid="95"/>
                                        </p:tgtEl>
                                        <p:attrNameLst>
                                          <p:attrName>style.visibility</p:attrName>
                                        </p:attrNameLst>
                                      </p:cBhvr>
                                      <p:to>
                                        <p:strVal val="visible"/>
                                      </p:to>
                                    </p:set>
                                    <p:animEffect transition="in" filter="fade">
                                      <p:cBhvr>
                                        <p:cTn id="130" dur="500"/>
                                        <p:tgtEl>
                                          <p:spTgt spid="95"/>
                                        </p:tgtEl>
                                      </p:cBhvr>
                                    </p:animEffect>
                                  </p:childTnLst>
                                </p:cTn>
                              </p:par>
                              <p:par>
                                <p:cTn id="131" presetID="10" presetClass="entr" presetSubtype="0" fill="hold" nodeType="withEffect">
                                  <p:stCondLst>
                                    <p:cond delay="0"/>
                                  </p:stCondLst>
                                  <p:childTnLst>
                                    <p:set>
                                      <p:cBhvr>
                                        <p:cTn id="132" dur="1" fill="hold">
                                          <p:stCondLst>
                                            <p:cond delay="0"/>
                                          </p:stCondLst>
                                        </p:cTn>
                                        <p:tgtEl>
                                          <p:spTgt spid="96"/>
                                        </p:tgtEl>
                                        <p:attrNameLst>
                                          <p:attrName>style.visibility</p:attrName>
                                        </p:attrNameLst>
                                      </p:cBhvr>
                                      <p:to>
                                        <p:strVal val="visible"/>
                                      </p:to>
                                    </p:set>
                                    <p:animEffect transition="in" filter="fade">
                                      <p:cBhvr>
                                        <p:cTn id="133" dur="500"/>
                                        <p:tgtEl>
                                          <p:spTgt spid="96"/>
                                        </p:tgtEl>
                                      </p:cBhvr>
                                    </p:animEffect>
                                  </p:childTnLst>
                                </p:cTn>
                              </p:par>
                              <p:par>
                                <p:cTn id="134" presetID="10" presetClass="entr" presetSubtype="0" fill="hold" nodeType="withEffect">
                                  <p:stCondLst>
                                    <p:cond delay="0"/>
                                  </p:stCondLst>
                                  <p:childTnLst>
                                    <p:set>
                                      <p:cBhvr>
                                        <p:cTn id="135" dur="1" fill="hold">
                                          <p:stCondLst>
                                            <p:cond delay="0"/>
                                          </p:stCondLst>
                                        </p:cTn>
                                        <p:tgtEl>
                                          <p:spTgt spid="97"/>
                                        </p:tgtEl>
                                        <p:attrNameLst>
                                          <p:attrName>style.visibility</p:attrName>
                                        </p:attrNameLst>
                                      </p:cBhvr>
                                      <p:to>
                                        <p:strVal val="visible"/>
                                      </p:to>
                                    </p:set>
                                    <p:animEffect transition="in" filter="fade">
                                      <p:cBhvr>
                                        <p:cTn id="136" dur="500"/>
                                        <p:tgtEl>
                                          <p:spTgt spid="97"/>
                                        </p:tgtEl>
                                      </p:cBhvr>
                                    </p:animEffect>
                                  </p:childTnLst>
                                </p:cTn>
                              </p:par>
                              <p:par>
                                <p:cTn id="137" presetID="10" presetClass="entr" presetSubtype="0" fill="hold" nodeType="withEffect">
                                  <p:stCondLst>
                                    <p:cond delay="0"/>
                                  </p:stCondLst>
                                  <p:childTnLst>
                                    <p:set>
                                      <p:cBhvr>
                                        <p:cTn id="138" dur="1" fill="hold">
                                          <p:stCondLst>
                                            <p:cond delay="0"/>
                                          </p:stCondLst>
                                        </p:cTn>
                                        <p:tgtEl>
                                          <p:spTgt spid="98"/>
                                        </p:tgtEl>
                                        <p:attrNameLst>
                                          <p:attrName>style.visibility</p:attrName>
                                        </p:attrNameLst>
                                      </p:cBhvr>
                                      <p:to>
                                        <p:strVal val="visible"/>
                                      </p:to>
                                    </p:set>
                                    <p:animEffect transition="in" filter="fade">
                                      <p:cBhvr>
                                        <p:cTn id="139" dur="500"/>
                                        <p:tgtEl>
                                          <p:spTgt spid="98"/>
                                        </p:tgtEl>
                                      </p:cBhvr>
                                    </p:animEffect>
                                  </p:childTnLst>
                                </p:cTn>
                              </p:par>
                              <p:par>
                                <p:cTn id="140" presetID="10" presetClass="entr" presetSubtype="0" fill="hold" nodeType="withEffect">
                                  <p:stCondLst>
                                    <p:cond delay="0"/>
                                  </p:stCondLst>
                                  <p:childTnLst>
                                    <p:set>
                                      <p:cBhvr>
                                        <p:cTn id="141" dur="1" fill="hold">
                                          <p:stCondLst>
                                            <p:cond delay="0"/>
                                          </p:stCondLst>
                                        </p:cTn>
                                        <p:tgtEl>
                                          <p:spTgt spid="99"/>
                                        </p:tgtEl>
                                        <p:attrNameLst>
                                          <p:attrName>style.visibility</p:attrName>
                                        </p:attrNameLst>
                                      </p:cBhvr>
                                      <p:to>
                                        <p:strVal val="visible"/>
                                      </p:to>
                                    </p:set>
                                    <p:animEffect transition="in" filter="fade">
                                      <p:cBhvr>
                                        <p:cTn id="142" dur="500"/>
                                        <p:tgtEl>
                                          <p:spTgt spid="99"/>
                                        </p:tgtEl>
                                      </p:cBhvr>
                                    </p:animEffect>
                                  </p:childTnLst>
                                </p:cTn>
                              </p:par>
                              <p:par>
                                <p:cTn id="143" presetID="10" presetClass="entr" presetSubtype="0" fill="hold" nodeType="withEffect">
                                  <p:stCondLst>
                                    <p:cond delay="0"/>
                                  </p:stCondLst>
                                  <p:childTnLst>
                                    <p:set>
                                      <p:cBhvr>
                                        <p:cTn id="144" dur="1" fill="hold">
                                          <p:stCondLst>
                                            <p:cond delay="0"/>
                                          </p:stCondLst>
                                        </p:cTn>
                                        <p:tgtEl>
                                          <p:spTgt spid="100"/>
                                        </p:tgtEl>
                                        <p:attrNameLst>
                                          <p:attrName>style.visibility</p:attrName>
                                        </p:attrNameLst>
                                      </p:cBhvr>
                                      <p:to>
                                        <p:strVal val="visible"/>
                                      </p:to>
                                    </p:set>
                                    <p:animEffect transition="in" filter="fade">
                                      <p:cBhvr>
                                        <p:cTn id="145" dur="500"/>
                                        <p:tgtEl>
                                          <p:spTgt spid="100"/>
                                        </p:tgtEl>
                                      </p:cBhvr>
                                    </p:animEffect>
                                  </p:childTnLst>
                                </p:cTn>
                              </p:par>
                              <p:par>
                                <p:cTn id="146" presetID="10" presetClass="entr" presetSubtype="0" fill="hold" nodeType="withEffect">
                                  <p:stCondLst>
                                    <p:cond delay="0"/>
                                  </p:stCondLst>
                                  <p:childTnLst>
                                    <p:set>
                                      <p:cBhvr>
                                        <p:cTn id="147" dur="1" fill="hold">
                                          <p:stCondLst>
                                            <p:cond delay="0"/>
                                          </p:stCondLst>
                                        </p:cTn>
                                        <p:tgtEl>
                                          <p:spTgt spid="101"/>
                                        </p:tgtEl>
                                        <p:attrNameLst>
                                          <p:attrName>style.visibility</p:attrName>
                                        </p:attrNameLst>
                                      </p:cBhvr>
                                      <p:to>
                                        <p:strVal val="visible"/>
                                      </p:to>
                                    </p:set>
                                    <p:animEffect transition="in" filter="fade">
                                      <p:cBhvr>
                                        <p:cTn id="148" dur="500"/>
                                        <p:tgtEl>
                                          <p:spTgt spid="101"/>
                                        </p:tgtEl>
                                      </p:cBhvr>
                                    </p:animEffect>
                                  </p:childTnLst>
                                </p:cTn>
                              </p:par>
                              <p:par>
                                <p:cTn id="149" presetID="10" presetClass="entr" presetSubtype="0" fill="hold" nodeType="withEffect">
                                  <p:stCondLst>
                                    <p:cond delay="0"/>
                                  </p:stCondLst>
                                  <p:childTnLst>
                                    <p:set>
                                      <p:cBhvr>
                                        <p:cTn id="150" dur="1" fill="hold">
                                          <p:stCondLst>
                                            <p:cond delay="0"/>
                                          </p:stCondLst>
                                        </p:cTn>
                                        <p:tgtEl>
                                          <p:spTgt spid="102"/>
                                        </p:tgtEl>
                                        <p:attrNameLst>
                                          <p:attrName>style.visibility</p:attrName>
                                        </p:attrNameLst>
                                      </p:cBhvr>
                                      <p:to>
                                        <p:strVal val="visible"/>
                                      </p:to>
                                    </p:set>
                                    <p:animEffect transition="in" filter="fade">
                                      <p:cBhvr>
                                        <p:cTn id="151" dur="500"/>
                                        <p:tgtEl>
                                          <p:spTgt spid="102"/>
                                        </p:tgtEl>
                                      </p:cBhvr>
                                    </p:animEffect>
                                  </p:childTnLst>
                                </p:cTn>
                              </p:par>
                              <p:par>
                                <p:cTn id="152" presetID="10" presetClass="entr" presetSubtype="0" fill="hold" nodeType="withEffect">
                                  <p:stCondLst>
                                    <p:cond delay="0"/>
                                  </p:stCondLst>
                                  <p:childTnLst>
                                    <p:set>
                                      <p:cBhvr>
                                        <p:cTn id="153" dur="1" fill="hold">
                                          <p:stCondLst>
                                            <p:cond delay="0"/>
                                          </p:stCondLst>
                                        </p:cTn>
                                        <p:tgtEl>
                                          <p:spTgt spid="103"/>
                                        </p:tgtEl>
                                        <p:attrNameLst>
                                          <p:attrName>style.visibility</p:attrName>
                                        </p:attrNameLst>
                                      </p:cBhvr>
                                      <p:to>
                                        <p:strVal val="visible"/>
                                      </p:to>
                                    </p:set>
                                    <p:animEffect transition="in" filter="fade">
                                      <p:cBhvr>
                                        <p:cTn id="154" dur="500"/>
                                        <p:tgtEl>
                                          <p:spTgt spid="103"/>
                                        </p:tgtEl>
                                      </p:cBhvr>
                                    </p:animEffect>
                                  </p:childTnLst>
                                </p:cTn>
                              </p:par>
                              <p:par>
                                <p:cTn id="155" presetID="10" presetClass="entr" presetSubtype="0" fill="hold" nodeType="withEffect">
                                  <p:stCondLst>
                                    <p:cond delay="0"/>
                                  </p:stCondLst>
                                  <p:childTnLst>
                                    <p:set>
                                      <p:cBhvr>
                                        <p:cTn id="156" dur="1" fill="hold">
                                          <p:stCondLst>
                                            <p:cond delay="0"/>
                                          </p:stCondLst>
                                        </p:cTn>
                                        <p:tgtEl>
                                          <p:spTgt spid="104"/>
                                        </p:tgtEl>
                                        <p:attrNameLst>
                                          <p:attrName>style.visibility</p:attrName>
                                        </p:attrNameLst>
                                      </p:cBhvr>
                                      <p:to>
                                        <p:strVal val="visible"/>
                                      </p:to>
                                    </p:set>
                                    <p:animEffect transition="in" filter="fade">
                                      <p:cBhvr>
                                        <p:cTn id="157" dur="500"/>
                                        <p:tgtEl>
                                          <p:spTgt spid="104"/>
                                        </p:tgtEl>
                                      </p:cBhvr>
                                    </p:animEffect>
                                  </p:childTnLst>
                                </p:cTn>
                              </p:par>
                            </p:childTnLst>
                          </p:cTn>
                        </p:par>
                      </p:childTnLst>
                    </p:cTn>
                  </p:par>
                  <p:par>
                    <p:cTn id="158" fill="hold">
                      <p:stCondLst>
                        <p:cond delay="indefinite"/>
                      </p:stCondLst>
                      <p:childTnLst>
                        <p:par>
                          <p:cTn id="159" fill="hold">
                            <p:stCondLst>
                              <p:cond delay="0"/>
                            </p:stCondLst>
                            <p:childTnLst>
                              <p:par>
                                <p:cTn id="160" presetID="42" presetClass="path" presetSubtype="0" accel="50000" decel="50000" fill="hold" nodeType="clickEffect">
                                  <p:stCondLst>
                                    <p:cond delay="0"/>
                                  </p:stCondLst>
                                  <p:childTnLst>
                                    <p:animMotion origin="layout" path="M 2.5E-6 -3.33333E-6 L 0.52569 0.07338 " pathEditMode="relative" rAng="0" ptsTypes="AA">
                                      <p:cBhvr>
                                        <p:cTn id="161" dur="2000" fill="hold"/>
                                        <p:tgtEl>
                                          <p:spTgt spid="98"/>
                                        </p:tgtEl>
                                        <p:attrNameLst>
                                          <p:attrName>ppt_x</p:attrName>
                                          <p:attrName>ppt_y</p:attrName>
                                        </p:attrNameLst>
                                      </p:cBhvr>
                                      <p:rCtr x="26285" y="3657"/>
                                    </p:animMotion>
                                  </p:childTnLst>
                                </p:cTn>
                              </p:par>
                              <p:par>
                                <p:cTn id="162" presetID="42" presetClass="path" presetSubtype="0" accel="50000" decel="50000" fill="hold" nodeType="withEffect">
                                  <p:stCondLst>
                                    <p:cond delay="0"/>
                                  </p:stCondLst>
                                  <p:childTnLst>
                                    <p:animMotion origin="layout" path="M 5.55556E-7 -3.7037E-6 L 0.35035 0.05301 " pathEditMode="relative" rAng="0" ptsTypes="AA">
                                      <p:cBhvr>
                                        <p:cTn id="163" dur="2000" fill="hold"/>
                                        <p:tgtEl>
                                          <p:spTgt spid="8"/>
                                        </p:tgtEl>
                                        <p:attrNameLst>
                                          <p:attrName>ppt_x</p:attrName>
                                          <p:attrName>ppt_y</p:attrName>
                                        </p:attrNameLst>
                                      </p:cBhvr>
                                      <p:rCtr x="17517" y="2639"/>
                                    </p:animMotion>
                                  </p:childTnLst>
                                </p:cTn>
                              </p:par>
                              <p:par>
                                <p:cTn id="164" presetID="42" presetClass="path" presetSubtype="0" accel="50000" decel="50000" fill="hold" nodeType="withEffect">
                                  <p:stCondLst>
                                    <p:cond delay="0"/>
                                  </p:stCondLst>
                                  <p:childTnLst>
                                    <p:animMotion origin="layout" path="M -1.66667E-6 3.33333E-6 L 0.42552 0.05926 " pathEditMode="relative" rAng="0" ptsTypes="AA">
                                      <p:cBhvr>
                                        <p:cTn id="165" dur="2000" fill="hold"/>
                                        <p:tgtEl>
                                          <p:spTgt spid="9"/>
                                        </p:tgtEl>
                                        <p:attrNameLst>
                                          <p:attrName>ppt_x</p:attrName>
                                          <p:attrName>ppt_y</p:attrName>
                                        </p:attrNameLst>
                                      </p:cBhvr>
                                      <p:rCtr x="21267" y="2963"/>
                                    </p:animMotion>
                                  </p:childTnLst>
                                </p:cTn>
                              </p:par>
                              <p:par>
                                <p:cTn id="166" presetID="42" presetClass="path" presetSubtype="0" accel="50000" decel="50000" fill="hold" nodeType="withEffect">
                                  <p:stCondLst>
                                    <p:cond delay="0"/>
                                  </p:stCondLst>
                                  <p:childTnLst>
                                    <p:animMotion origin="layout" path="M -3.05556E-6 2.96296E-6 L 0.39462 -0.02408 " pathEditMode="relative" rAng="0" ptsTypes="AA">
                                      <p:cBhvr>
                                        <p:cTn id="167" dur="2000" fill="hold"/>
                                        <p:tgtEl>
                                          <p:spTgt spid="6"/>
                                        </p:tgtEl>
                                        <p:attrNameLst>
                                          <p:attrName>ppt_x</p:attrName>
                                          <p:attrName>ppt_y</p:attrName>
                                        </p:attrNameLst>
                                      </p:cBhvr>
                                      <p:rCtr x="19722" y="-1204"/>
                                    </p:animMotion>
                                  </p:childTnLst>
                                </p:cTn>
                              </p:par>
                            </p:childTnLst>
                          </p:cTn>
                        </p:par>
                      </p:childTnLst>
                    </p:cTn>
                  </p:par>
                  <p:par>
                    <p:cTn id="168" fill="hold">
                      <p:stCondLst>
                        <p:cond delay="indefinite"/>
                      </p:stCondLst>
                      <p:childTnLst>
                        <p:par>
                          <p:cTn id="169" fill="hold">
                            <p:stCondLst>
                              <p:cond delay="0"/>
                            </p:stCondLst>
                            <p:childTnLst>
                              <p:par>
                                <p:cTn id="170" presetID="42" presetClass="path" presetSubtype="0" accel="50000" decel="50000" fill="hold" nodeType="clickEffect">
                                  <p:stCondLst>
                                    <p:cond delay="0"/>
                                  </p:stCondLst>
                                  <p:childTnLst>
                                    <p:animMotion origin="layout" path="M 3.61111E-6 2.22222E-6 L 0.46302 0.11898 " pathEditMode="relative" rAng="0" ptsTypes="AA">
                                      <p:cBhvr>
                                        <p:cTn id="171" dur="2000" fill="hold"/>
                                        <p:tgtEl>
                                          <p:spTgt spid="96"/>
                                        </p:tgtEl>
                                        <p:attrNameLst>
                                          <p:attrName>ppt_x</p:attrName>
                                          <p:attrName>ppt_y</p:attrName>
                                        </p:attrNameLst>
                                      </p:cBhvr>
                                      <p:rCtr x="23142" y="5949"/>
                                    </p:animMotion>
                                  </p:childTnLst>
                                </p:cTn>
                              </p:par>
                              <p:par>
                                <p:cTn id="172" presetID="42" presetClass="path" presetSubtype="0" accel="50000" decel="50000" fill="hold" nodeType="withEffect">
                                  <p:stCondLst>
                                    <p:cond delay="0"/>
                                  </p:stCondLst>
                                  <p:childTnLst>
                                    <p:animMotion origin="layout" path="M -1.38889E-6 -1.48148E-6 L 0.46493 0.08588 " pathEditMode="relative" rAng="0" ptsTypes="AA">
                                      <p:cBhvr>
                                        <p:cTn id="173" dur="2000" fill="hold"/>
                                        <p:tgtEl>
                                          <p:spTgt spid="7"/>
                                        </p:tgtEl>
                                        <p:attrNameLst>
                                          <p:attrName>ppt_x</p:attrName>
                                          <p:attrName>ppt_y</p:attrName>
                                        </p:attrNameLst>
                                      </p:cBhvr>
                                      <p:rCtr x="23247" y="4282"/>
                                    </p:animMotion>
                                  </p:childTnLst>
                                </p:cTn>
                              </p:par>
                              <p:par>
                                <p:cTn id="174" presetID="42" presetClass="path" presetSubtype="0" accel="50000" decel="50000" fill="hold" nodeType="withEffect">
                                  <p:stCondLst>
                                    <p:cond delay="0"/>
                                  </p:stCondLst>
                                  <p:childTnLst>
                                    <p:animMotion origin="layout" path="M -2.77778E-6 -4.07407E-6 L 0.34723 0.0051 " pathEditMode="relative" rAng="0" ptsTypes="AA">
                                      <p:cBhvr>
                                        <p:cTn id="175" dur="2000" fill="hold"/>
                                        <p:tgtEl>
                                          <p:spTgt spid="13"/>
                                        </p:tgtEl>
                                        <p:attrNameLst>
                                          <p:attrName>ppt_x</p:attrName>
                                          <p:attrName>ppt_y</p:attrName>
                                        </p:attrNameLst>
                                      </p:cBhvr>
                                      <p:rCtr x="17361" y="255"/>
                                    </p:animMotion>
                                  </p:childTnLst>
                                </p:cTn>
                              </p:par>
                              <p:par>
                                <p:cTn id="176" presetID="42" presetClass="path" presetSubtype="0" accel="50000" decel="50000" fill="hold" nodeType="withEffect">
                                  <p:stCondLst>
                                    <p:cond delay="0"/>
                                  </p:stCondLst>
                                  <p:childTnLst>
                                    <p:animMotion origin="layout" path="M -3.05556E-6 -2.96296E-6 L 0.43646 -0.04907 " pathEditMode="relative" rAng="0" ptsTypes="AA">
                                      <p:cBhvr>
                                        <p:cTn id="177" dur="2000" fill="hold"/>
                                        <p:tgtEl>
                                          <p:spTgt spid="4"/>
                                        </p:tgtEl>
                                        <p:attrNameLst>
                                          <p:attrName>ppt_x</p:attrName>
                                          <p:attrName>ppt_y</p:attrName>
                                        </p:attrNameLst>
                                      </p:cBhvr>
                                      <p:rCtr x="21823" y="-2454"/>
                                    </p:animMotion>
                                  </p:childTnLst>
                                </p:cTn>
                              </p:par>
                            </p:childTnLst>
                          </p:cTn>
                        </p:par>
                      </p:childTnLst>
                    </p:cTn>
                  </p:par>
                  <p:par>
                    <p:cTn id="178" fill="hold">
                      <p:stCondLst>
                        <p:cond delay="indefinite"/>
                      </p:stCondLst>
                      <p:childTnLst>
                        <p:par>
                          <p:cTn id="179" fill="hold">
                            <p:stCondLst>
                              <p:cond delay="0"/>
                            </p:stCondLst>
                            <p:childTnLst>
                              <p:par>
                                <p:cTn id="180" presetID="42" presetClass="path" presetSubtype="0" accel="50000" decel="50000" fill="hold" nodeType="clickEffect">
                                  <p:stCondLst>
                                    <p:cond delay="0"/>
                                  </p:stCondLst>
                                  <p:childTnLst>
                                    <p:animMotion origin="layout" path="M 2.77778E-6 7.40741E-7 L 0.50382 0.09606 " pathEditMode="relative" rAng="0" ptsTypes="AA">
                                      <p:cBhvr>
                                        <p:cTn id="181" dur="2000" fill="hold"/>
                                        <p:tgtEl>
                                          <p:spTgt spid="100"/>
                                        </p:tgtEl>
                                        <p:attrNameLst>
                                          <p:attrName>ppt_x</p:attrName>
                                          <p:attrName>ppt_y</p:attrName>
                                        </p:attrNameLst>
                                      </p:cBhvr>
                                      <p:rCtr x="25191" y="4792"/>
                                    </p:animMotion>
                                  </p:childTnLst>
                                </p:cTn>
                              </p:par>
                              <p:par>
                                <p:cTn id="182" presetID="42" presetClass="path" presetSubtype="0" accel="50000" decel="50000" fill="hold" nodeType="withEffect">
                                  <p:stCondLst>
                                    <p:cond delay="0"/>
                                  </p:stCondLst>
                                  <p:childTnLst>
                                    <p:animMotion origin="layout" path="M -3.33333E-6 4.07407E-6 L 0.48212 0.06504 " pathEditMode="relative" rAng="0" ptsTypes="AA">
                                      <p:cBhvr>
                                        <p:cTn id="183" dur="2000" fill="hold"/>
                                        <p:tgtEl>
                                          <p:spTgt spid="101"/>
                                        </p:tgtEl>
                                        <p:attrNameLst>
                                          <p:attrName>ppt_x</p:attrName>
                                          <p:attrName>ppt_y</p:attrName>
                                        </p:attrNameLst>
                                      </p:cBhvr>
                                      <p:rCtr x="24097" y="3241"/>
                                    </p:animMotion>
                                  </p:childTnLst>
                                </p:cTn>
                              </p:par>
                              <p:par>
                                <p:cTn id="184" presetID="42" presetClass="path" presetSubtype="0" accel="50000" decel="50000" fill="hold" nodeType="withEffect">
                                  <p:stCondLst>
                                    <p:cond delay="0"/>
                                  </p:stCondLst>
                                  <p:childTnLst>
                                    <p:animMotion origin="layout" path="M 5.55556E-7 -3.7037E-6 L 0.55781 0.15162 " pathEditMode="relative" rAng="0" ptsTypes="AA">
                                      <p:cBhvr>
                                        <p:cTn id="185" dur="2000" fill="hold"/>
                                        <p:tgtEl>
                                          <p:spTgt spid="102"/>
                                        </p:tgtEl>
                                        <p:attrNameLst>
                                          <p:attrName>ppt_x</p:attrName>
                                          <p:attrName>ppt_y</p:attrName>
                                        </p:attrNameLst>
                                      </p:cBhvr>
                                      <p:rCtr x="27882" y="7569"/>
                                    </p:animMotion>
                                  </p:childTnLst>
                                </p:cTn>
                              </p:par>
                              <p:par>
                                <p:cTn id="186" presetID="42" presetClass="path" presetSubtype="0" accel="50000" decel="50000" fill="hold" nodeType="withEffect">
                                  <p:stCondLst>
                                    <p:cond delay="0"/>
                                  </p:stCondLst>
                                  <p:childTnLst>
                                    <p:animMotion origin="layout" path="M -4.44444E-6 -1.48148E-6 L 0.43073 0.12384 " pathEditMode="relative" rAng="0" ptsTypes="AA">
                                      <p:cBhvr>
                                        <p:cTn id="187" dur="2000" fill="hold"/>
                                        <p:tgtEl>
                                          <p:spTgt spid="103"/>
                                        </p:tgtEl>
                                        <p:attrNameLst>
                                          <p:attrName>ppt_x</p:attrName>
                                          <p:attrName>ppt_y</p:attrName>
                                        </p:attrNameLst>
                                      </p:cBhvr>
                                      <p:rCtr x="21528" y="6181"/>
                                    </p:animMotion>
                                  </p:childTnLst>
                                </p:cTn>
                              </p:par>
                            </p:childTnLst>
                          </p:cTn>
                        </p:par>
                      </p:childTnLst>
                    </p:cTn>
                  </p:par>
                  <p:par>
                    <p:cTn id="188" fill="hold">
                      <p:stCondLst>
                        <p:cond delay="indefinite"/>
                      </p:stCondLst>
                      <p:childTnLst>
                        <p:par>
                          <p:cTn id="189" fill="hold">
                            <p:stCondLst>
                              <p:cond delay="0"/>
                            </p:stCondLst>
                            <p:childTnLst>
                              <p:par>
                                <p:cTn id="190" presetID="42" presetClass="path" presetSubtype="0" accel="50000" decel="50000" fill="hold" nodeType="clickEffect">
                                  <p:stCondLst>
                                    <p:cond delay="0"/>
                                  </p:stCondLst>
                                  <p:childTnLst>
                                    <p:animMotion origin="layout" path="M -3.88889E-6 -1.11111E-6 L 0.51216 0.31389 " pathEditMode="relative" rAng="0" ptsTypes="AA">
                                      <p:cBhvr>
                                        <p:cTn id="191" dur="2000" fill="hold"/>
                                        <p:tgtEl>
                                          <p:spTgt spid="95"/>
                                        </p:tgtEl>
                                        <p:attrNameLst>
                                          <p:attrName>ppt_x</p:attrName>
                                          <p:attrName>ppt_y</p:attrName>
                                        </p:attrNameLst>
                                      </p:cBhvr>
                                      <p:rCtr x="25608" y="15694"/>
                                    </p:animMotion>
                                  </p:childTnLst>
                                </p:cTn>
                              </p:par>
                              <p:par>
                                <p:cTn id="192" presetID="42" presetClass="path" presetSubtype="0" accel="50000" decel="50000" fill="hold" nodeType="withEffect">
                                  <p:stCondLst>
                                    <p:cond delay="0"/>
                                  </p:stCondLst>
                                  <p:childTnLst>
                                    <p:animMotion origin="layout" path="M -2.5E-6 2.96296E-6 L 0.56632 0.3662 " pathEditMode="relative" rAng="0" ptsTypes="AA">
                                      <p:cBhvr>
                                        <p:cTn id="193" dur="2000" fill="hold"/>
                                        <p:tgtEl>
                                          <p:spTgt spid="97"/>
                                        </p:tgtEl>
                                        <p:attrNameLst>
                                          <p:attrName>ppt_x</p:attrName>
                                          <p:attrName>ppt_y</p:attrName>
                                        </p:attrNameLst>
                                      </p:cBhvr>
                                      <p:rCtr x="28316" y="18310"/>
                                    </p:animMotion>
                                  </p:childTnLst>
                                </p:cTn>
                              </p:par>
                              <p:par>
                                <p:cTn id="194" presetID="42" presetClass="path" presetSubtype="0" accel="50000" decel="50000" fill="hold" nodeType="withEffect">
                                  <p:stCondLst>
                                    <p:cond delay="0"/>
                                  </p:stCondLst>
                                  <p:childTnLst>
                                    <p:animMotion origin="layout" path="M -1.38889E-6 2.96296E-6 L 0.51597 0.29421 " pathEditMode="relative" rAng="0" ptsTypes="AA">
                                      <p:cBhvr>
                                        <p:cTn id="195" dur="2000" fill="hold"/>
                                        <p:tgtEl>
                                          <p:spTgt spid="99"/>
                                        </p:tgtEl>
                                        <p:attrNameLst>
                                          <p:attrName>ppt_x</p:attrName>
                                          <p:attrName>ppt_y</p:attrName>
                                        </p:attrNameLst>
                                      </p:cBhvr>
                                      <p:rCtr x="25799" y="14699"/>
                                    </p:animMotion>
                                  </p:childTnLst>
                                </p:cTn>
                              </p:par>
                              <p:par>
                                <p:cTn id="196" presetID="42" presetClass="path" presetSubtype="0" accel="50000" decel="50000" fill="hold" nodeType="withEffect">
                                  <p:stCondLst>
                                    <p:cond delay="0"/>
                                  </p:stCondLst>
                                  <p:childTnLst>
                                    <p:animMotion origin="layout" path="M 1.66667E-6 -3.7037E-6 L 0.56649 0.17361 " pathEditMode="relative" rAng="0" ptsTypes="AA">
                                      <p:cBhvr>
                                        <p:cTn id="197" dur="2000" fill="hold"/>
                                        <p:tgtEl>
                                          <p:spTgt spid="104"/>
                                        </p:tgtEl>
                                        <p:attrNameLst>
                                          <p:attrName>ppt_x</p:attrName>
                                          <p:attrName>ppt_y</p:attrName>
                                        </p:attrNameLst>
                                      </p:cBhvr>
                                      <p:rCtr x="28316" y="8681"/>
                                    </p:animMotion>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105"/>
                                        </p:tgtEl>
                                        <p:attrNameLst>
                                          <p:attrName>style.visibility</p:attrName>
                                        </p:attrNameLst>
                                      </p:cBhvr>
                                      <p:to>
                                        <p:strVal val="visible"/>
                                      </p:to>
                                    </p:set>
                                    <p:animEffect transition="in" filter="fade">
                                      <p:cBhvr>
                                        <p:cTn id="202" dur="500"/>
                                        <p:tgtEl>
                                          <p:spTgt spid="105"/>
                                        </p:tgtEl>
                                      </p:cBhvr>
                                    </p:animEffect>
                                  </p:childTnLst>
                                </p:cTn>
                              </p:par>
                            </p:childTnLst>
                          </p:cTn>
                        </p:par>
                      </p:childTnLst>
                    </p:cTn>
                  </p:par>
                  <p:par>
                    <p:cTn id="203" fill="hold">
                      <p:stCondLst>
                        <p:cond delay="indefinite"/>
                      </p:stCondLst>
                      <p:childTnLst>
                        <p:par>
                          <p:cTn id="204" fill="hold">
                            <p:stCondLst>
                              <p:cond delay="0"/>
                            </p:stCondLst>
                            <p:childTnLst>
                              <p:par>
                                <p:cTn id="205" presetID="10" presetClass="entr" presetSubtype="0" fill="hold" nodeType="clickEffect">
                                  <p:stCondLst>
                                    <p:cond delay="0"/>
                                  </p:stCondLst>
                                  <p:childTnLst>
                                    <p:set>
                                      <p:cBhvr>
                                        <p:cTn id="206" dur="1" fill="hold">
                                          <p:stCondLst>
                                            <p:cond delay="0"/>
                                          </p:stCondLst>
                                        </p:cTn>
                                        <p:tgtEl>
                                          <p:spTgt spid="106"/>
                                        </p:tgtEl>
                                        <p:attrNameLst>
                                          <p:attrName>style.visibility</p:attrName>
                                        </p:attrNameLst>
                                      </p:cBhvr>
                                      <p:to>
                                        <p:strVal val="visible"/>
                                      </p:to>
                                    </p:set>
                                    <p:animEffect transition="in" filter="fade">
                                      <p:cBhvr>
                                        <p:cTn id="207" dur="500"/>
                                        <p:tgtEl>
                                          <p:spTgt spid="106"/>
                                        </p:tgtEl>
                                      </p:cBhvr>
                                    </p:animEffect>
                                  </p:childTnLst>
                                </p:cTn>
                              </p:par>
                              <p:par>
                                <p:cTn id="208" presetID="10" presetClass="entr" presetSubtype="0" fill="hold" grpId="0" nodeType="withEffect">
                                  <p:stCondLst>
                                    <p:cond delay="0"/>
                                  </p:stCondLst>
                                  <p:childTnLst>
                                    <p:set>
                                      <p:cBhvr>
                                        <p:cTn id="209" dur="1" fill="hold">
                                          <p:stCondLst>
                                            <p:cond delay="0"/>
                                          </p:stCondLst>
                                        </p:cTn>
                                        <p:tgtEl>
                                          <p:spTgt spid="107"/>
                                        </p:tgtEl>
                                        <p:attrNameLst>
                                          <p:attrName>style.visibility</p:attrName>
                                        </p:attrNameLst>
                                      </p:cBhvr>
                                      <p:to>
                                        <p:strVal val="visible"/>
                                      </p:to>
                                    </p:set>
                                    <p:animEffect transition="in" filter="fade">
                                      <p:cBhvr>
                                        <p:cTn id="210" dur="500"/>
                                        <p:tgtEl>
                                          <p:spTgt spid="107"/>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108"/>
                                        </p:tgtEl>
                                        <p:attrNameLst>
                                          <p:attrName>style.visibility</p:attrName>
                                        </p:attrNameLst>
                                      </p:cBhvr>
                                      <p:to>
                                        <p:strVal val="visible"/>
                                      </p:to>
                                    </p:set>
                                    <p:animEffect transition="in" filter="fade">
                                      <p:cBhvr>
                                        <p:cTn id="213" dur="500"/>
                                        <p:tgtEl>
                                          <p:spTgt spid="108"/>
                                        </p:tgtEl>
                                      </p:cBhvr>
                                    </p:animEffect>
                                  </p:childTnLst>
                                </p:cTn>
                              </p:par>
                            </p:childTnLst>
                          </p:cTn>
                        </p:par>
                      </p:childTnLst>
                    </p:cTn>
                  </p:par>
                  <p:par>
                    <p:cTn id="214" fill="hold">
                      <p:stCondLst>
                        <p:cond delay="indefinite"/>
                      </p:stCondLst>
                      <p:childTnLst>
                        <p:par>
                          <p:cTn id="215" fill="hold">
                            <p:stCondLst>
                              <p:cond delay="0"/>
                            </p:stCondLst>
                            <p:childTnLst>
                              <p:par>
                                <p:cTn id="216" presetID="10" presetClass="entr" presetSubtype="0" fill="hold" grpId="0" nodeType="clickEffect">
                                  <p:stCondLst>
                                    <p:cond delay="0"/>
                                  </p:stCondLst>
                                  <p:childTnLst>
                                    <p:set>
                                      <p:cBhvr>
                                        <p:cTn id="217" dur="1" fill="hold">
                                          <p:stCondLst>
                                            <p:cond delay="0"/>
                                          </p:stCondLst>
                                        </p:cTn>
                                        <p:tgtEl>
                                          <p:spTgt spid="5"/>
                                        </p:tgtEl>
                                        <p:attrNameLst>
                                          <p:attrName>style.visibility</p:attrName>
                                        </p:attrNameLst>
                                      </p:cBhvr>
                                      <p:to>
                                        <p:strVal val="visible"/>
                                      </p:to>
                                    </p:set>
                                    <p:animEffect transition="in" filter="fade">
                                      <p:cBhvr>
                                        <p:cTn id="2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4" grpId="0"/>
      <p:bldP spid="75" grpId="0"/>
      <p:bldP spid="77" grpId="0"/>
      <p:bldP spid="78" grpId="0"/>
      <p:bldP spid="89" grpId="0"/>
      <p:bldP spid="91" grpId="0"/>
      <p:bldP spid="92" grpId="0"/>
      <p:bldP spid="105" grpId="0"/>
      <p:bldP spid="107" grpId="0"/>
      <p:bldP spid="10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2205" y="408152"/>
            <a:ext cx="1763783"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115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5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sp>
        <p:nvSpPr>
          <p:cNvPr id="5" name="Rectangle 4"/>
          <p:cNvSpPr/>
          <p:nvPr/>
        </p:nvSpPr>
        <p:spPr>
          <a:xfrm>
            <a:off x="2525483" y="413630"/>
            <a:ext cx="521297" cy="492443"/>
          </a:xfrm>
          <a:prstGeom prst="rect">
            <a:avLst/>
          </a:prstGeom>
        </p:spPr>
        <p:txBody>
          <a:bodyPr wrap="none">
            <a:spAutoFit/>
          </a:bodyPr>
          <a:lstStyle/>
          <a:p>
            <a:r>
              <a:rPr lang="en-GB" sz="2600" dirty="0">
                <a:solidFill>
                  <a:srgbClr val="0070C0"/>
                </a:solidFill>
              </a:rPr>
              <a:t>23</a:t>
            </a:r>
          </a:p>
        </p:txBody>
      </p:sp>
      <p:pic>
        <p:nvPicPr>
          <p:cNvPr id="6" name="Picture 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659155" y="1165591"/>
            <a:ext cx="414429" cy="406222"/>
          </a:xfrm>
          <a:prstGeom prst="rect">
            <a:avLst/>
          </a:prstGeom>
        </p:spPr>
      </p:pic>
      <p:pic>
        <p:nvPicPr>
          <p:cNvPr id="7" name="Picture 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250031" y="1428094"/>
            <a:ext cx="414429" cy="406222"/>
          </a:xfrm>
          <a:prstGeom prst="rect">
            <a:avLst/>
          </a:prstGeom>
        </p:spPr>
      </p:pic>
      <p:pic>
        <p:nvPicPr>
          <p:cNvPr id="8" name="Picture 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542840" y="636403"/>
            <a:ext cx="414429" cy="406222"/>
          </a:xfrm>
          <a:prstGeom prst="rect">
            <a:avLst/>
          </a:prstGeom>
        </p:spPr>
      </p:pic>
      <p:pic>
        <p:nvPicPr>
          <p:cNvPr id="9" name="Picture 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117302" y="896627"/>
            <a:ext cx="414429" cy="406222"/>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2912" y="1308647"/>
            <a:ext cx="414000" cy="403803"/>
          </a:xfrm>
          <a:prstGeom prst="rect">
            <a:avLst/>
          </a:prstGeom>
        </p:spPr>
      </p:pic>
      <p:graphicFrame>
        <p:nvGraphicFramePr>
          <p:cNvPr id="16" name="Table 15"/>
          <p:cNvGraphicFramePr>
            <a:graphicFrameLocks noGrp="1"/>
          </p:cNvGraphicFramePr>
          <p:nvPr>
            <p:extLst>
              <p:ext uri="{D42A27DB-BD31-4B8C-83A1-F6EECF244321}">
                <p14:modId xmlns:p14="http://schemas.microsoft.com/office/powerpoint/2010/main" val="3434151237"/>
              </p:ext>
            </p:extLst>
          </p:nvPr>
        </p:nvGraphicFramePr>
        <p:xfrm>
          <a:off x="4169725" y="551627"/>
          <a:ext cx="3765644" cy="4043450"/>
        </p:xfrm>
        <a:graphic>
          <a:graphicData uri="http://schemas.openxmlformats.org/drawingml/2006/table">
            <a:tbl>
              <a:tblPr firstRow="1" bandRow="1">
                <a:tableStyleId>{5940675A-B579-460E-94D1-54222C63F5DA}</a:tableStyleId>
              </a:tblPr>
              <a:tblGrid>
                <a:gridCol w="1172525">
                  <a:extLst>
                    <a:ext uri="{9D8B030D-6E8A-4147-A177-3AD203B41FA5}">
                      <a16:colId xmlns:a16="http://schemas.microsoft.com/office/drawing/2014/main" val="2069221138"/>
                    </a:ext>
                  </a:extLst>
                </a:gridCol>
                <a:gridCol w="1357957">
                  <a:extLst>
                    <a:ext uri="{9D8B030D-6E8A-4147-A177-3AD203B41FA5}">
                      <a16:colId xmlns:a16="http://schemas.microsoft.com/office/drawing/2014/main" val="2550450566"/>
                    </a:ext>
                  </a:extLst>
                </a:gridCol>
                <a:gridCol w="1235162">
                  <a:extLst>
                    <a:ext uri="{9D8B030D-6E8A-4147-A177-3AD203B41FA5}">
                      <a16:colId xmlns:a16="http://schemas.microsoft.com/office/drawing/2014/main" val="544942445"/>
                    </a:ext>
                  </a:extLst>
                </a:gridCol>
              </a:tblGrid>
              <a:tr h="468000">
                <a:tc>
                  <a:txBody>
                    <a:bodyPr/>
                    <a:lstStyle/>
                    <a:p>
                      <a:pPr algn="ctr"/>
                      <a:r>
                        <a:rPr lang="en-GB" sz="2400" dirty="0">
                          <a:latin typeface="+mn-lt"/>
                        </a:rPr>
                        <a:t>H</a:t>
                      </a:r>
                    </a:p>
                  </a:txBody>
                  <a:tcPr anchor="ctr">
                    <a:solidFill>
                      <a:schemeClr val="accent6">
                        <a:lumMod val="40000"/>
                        <a:lumOff val="60000"/>
                      </a:schemeClr>
                    </a:solidFill>
                  </a:tcPr>
                </a:tc>
                <a:tc>
                  <a:txBody>
                    <a:bodyPr/>
                    <a:lstStyle/>
                    <a:p>
                      <a:pPr algn="ctr"/>
                      <a:r>
                        <a:rPr lang="en-GB" sz="2400" dirty="0">
                          <a:latin typeface="+mn-lt"/>
                        </a:rPr>
                        <a:t>T</a:t>
                      </a:r>
                    </a:p>
                  </a:txBody>
                  <a:tcPr anchor="ctr">
                    <a:solidFill>
                      <a:schemeClr val="accent4">
                        <a:lumMod val="60000"/>
                        <a:lumOff val="40000"/>
                      </a:schemeClr>
                    </a:solidFill>
                  </a:tcPr>
                </a:tc>
                <a:tc>
                  <a:txBody>
                    <a:bodyPr/>
                    <a:lstStyle/>
                    <a:p>
                      <a:pPr algn="ctr"/>
                      <a:r>
                        <a:rPr lang="en-GB" sz="2400" dirty="0">
                          <a:latin typeface="+mn-lt"/>
                        </a:rPr>
                        <a:t>O</a:t>
                      </a:r>
                    </a:p>
                  </a:txBody>
                  <a:tcPr anchor="ctr">
                    <a:solidFill>
                      <a:srgbClr val="FF5050"/>
                    </a:solidFill>
                  </a:tcPr>
                </a:tc>
                <a:extLst>
                  <a:ext uri="{0D108BD9-81ED-4DB2-BD59-A6C34878D82A}">
                    <a16:rowId xmlns:a16="http://schemas.microsoft.com/office/drawing/2014/main" val="1967756721"/>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5457747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86321701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522383452"/>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387307420"/>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2006953943"/>
                  </a:ext>
                </a:extLst>
              </a:tr>
            </a:tbl>
          </a:graphicData>
        </a:graphic>
      </p:graphicFrame>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08292" y="1328293"/>
            <a:ext cx="414000" cy="403803"/>
          </a:xfrm>
          <a:prstGeom prst="rect">
            <a:avLst/>
          </a:prstGeom>
        </p:spPr>
      </p:pic>
      <p:pic>
        <p:nvPicPr>
          <p:cNvPr id="54" name="Picture 5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3681098" y="1723870"/>
            <a:ext cx="414429" cy="406222"/>
          </a:xfrm>
          <a:prstGeom prst="rect">
            <a:avLst/>
          </a:prstGeom>
        </p:spPr>
      </p:pic>
      <p:pic>
        <p:nvPicPr>
          <p:cNvPr id="65" name="Picture 6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612" y="1164861"/>
            <a:ext cx="414000" cy="403803"/>
          </a:xfrm>
          <a:prstGeom prst="rect">
            <a:avLst/>
          </a:prstGeom>
        </p:spPr>
      </p:pic>
      <p:pic>
        <p:nvPicPr>
          <p:cNvPr id="66" name="Picture 6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9714" y="1164860"/>
            <a:ext cx="414000" cy="403803"/>
          </a:xfrm>
          <a:prstGeom prst="rect">
            <a:avLst/>
          </a:prstGeom>
        </p:spPr>
      </p:pic>
      <p:pic>
        <p:nvPicPr>
          <p:cNvPr id="67" name="Picture 6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9174" y="818099"/>
            <a:ext cx="414000" cy="403803"/>
          </a:xfrm>
          <a:prstGeom prst="rect">
            <a:avLst/>
          </a:prstGeom>
        </p:spPr>
      </p:pic>
      <p:pic>
        <p:nvPicPr>
          <p:cNvPr id="68" name="Picture 6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510" y="1852262"/>
            <a:ext cx="414000" cy="403803"/>
          </a:xfrm>
          <a:prstGeom prst="rect">
            <a:avLst/>
          </a:prstGeom>
        </p:spPr>
      </p:pic>
      <p:pic>
        <p:nvPicPr>
          <p:cNvPr id="69" name="Picture 6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8612" y="1852261"/>
            <a:ext cx="414000" cy="403803"/>
          </a:xfrm>
          <a:prstGeom prst="rect">
            <a:avLst/>
          </a:prstGeom>
        </p:spPr>
      </p:pic>
      <p:pic>
        <p:nvPicPr>
          <p:cNvPr id="70" name="Picture 6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8072" y="1505500"/>
            <a:ext cx="414000" cy="403803"/>
          </a:xfrm>
          <a:prstGeom prst="rect">
            <a:avLst/>
          </a:prstGeom>
        </p:spPr>
      </p:pic>
      <p:pic>
        <p:nvPicPr>
          <p:cNvPr id="71" name="Picture 7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57082" y="1869967"/>
            <a:ext cx="414000" cy="403803"/>
          </a:xfrm>
          <a:prstGeom prst="rect">
            <a:avLst/>
          </a:prstGeom>
        </p:spPr>
      </p:pic>
      <p:pic>
        <p:nvPicPr>
          <p:cNvPr id="72" name="Picture 7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6542" y="1523206"/>
            <a:ext cx="414000" cy="403803"/>
          </a:xfrm>
          <a:prstGeom prst="rect">
            <a:avLst/>
          </a:prstGeom>
        </p:spPr>
      </p:pic>
      <p:pic>
        <p:nvPicPr>
          <p:cNvPr id="73" name="Picture 7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1320" y="1194151"/>
            <a:ext cx="414000" cy="403803"/>
          </a:xfrm>
          <a:prstGeom prst="rect">
            <a:avLst/>
          </a:prstGeom>
        </p:spPr>
      </p:pic>
      <p:pic>
        <p:nvPicPr>
          <p:cNvPr id="74" name="Picture 7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60780" y="847390"/>
            <a:ext cx="414000" cy="403803"/>
          </a:xfrm>
          <a:prstGeom prst="rect">
            <a:avLst/>
          </a:prstGeom>
        </p:spPr>
      </p:pic>
      <p:pic>
        <p:nvPicPr>
          <p:cNvPr id="75" name="Picture 7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618373" y="1351024"/>
            <a:ext cx="414429" cy="406222"/>
          </a:xfrm>
          <a:prstGeom prst="rect">
            <a:avLst/>
          </a:prstGeom>
        </p:spPr>
      </p:pic>
      <p:pic>
        <p:nvPicPr>
          <p:cNvPr id="76" name="Picture 7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209249" y="1613527"/>
            <a:ext cx="414429" cy="406222"/>
          </a:xfrm>
          <a:prstGeom prst="rect">
            <a:avLst/>
          </a:prstGeom>
        </p:spPr>
      </p:pic>
      <p:pic>
        <p:nvPicPr>
          <p:cNvPr id="77" name="Picture 7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502058" y="821836"/>
            <a:ext cx="414429" cy="406222"/>
          </a:xfrm>
          <a:prstGeom prst="rect">
            <a:avLst/>
          </a:prstGeom>
        </p:spPr>
      </p:pic>
      <p:pic>
        <p:nvPicPr>
          <p:cNvPr id="78" name="Picture 7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076520" y="1082060"/>
            <a:ext cx="414429" cy="406222"/>
          </a:xfrm>
          <a:prstGeom prst="rect">
            <a:avLst/>
          </a:prstGeom>
        </p:spPr>
      </p:pic>
      <p:pic>
        <p:nvPicPr>
          <p:cNvPr id="79" name="Picture 7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2640316" y="1909303"/>
            <a:ext cx="414429" cy="406222"/>
          </a:xfrm>
          <a:prstGeom prst="rect">
            <a:avLst/>
          </a:prstGeom>
        </p:spPr>
      </p:pic>
      <p:pic>
        <p:nvPicPr>
          <p:cNvPr id="80" name="Picture 7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827021" y="1471212"/>
            <a:ext cx="414429" cy="406222"/>
          </a:xfrm>
          <a:prstGeom prst="rect">
            <a:avLst/>
          </a:prstGeom>
        </p:spPr>
      </p:pic>
      <p:pic>
        <p:nvPicPr>
          <p:cNvPr id="81" name="Picture 8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417897" y="1733715"/>
            <a:ext cx="414429" cy="406222"/>
          </a:xfrm>
          <a:prstGeom prst="rect">
            <a:avLst/>
          </a:prstGeom>
        </p:spPr>
      </p:pic>
      <p:pic>
        <p:nvPicPr>
          <p:cNvPr id="82" name="Picture 8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710706" y="942024"/>
            <a:ext cx="414429" cy="406222"/>
          </a:xfrm>
          <a:prstGeom prst="rect">
            <a:avLst/>
          </a:prstGeom>
        </p:spPr>
      </p:pic>
      <p:pic>
        <p:nvPicPr>
          <p:cNvPr id="83" name="Picture 8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285168" y="1202248"/>
            <a:ext cx="414429" cy="406222"/>
          </a:xfrm>
          <a:prstGeom prst="rect">
            <a:avLst/>
          </a:prstGeom>
        </p:spPr>
      </p:pic>
      <p:pic>
        <p:nvPicPr>
          <p:cNvPr id="84" name="Picture 8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3"/>
          <a:stretch>
            <a:fillRect/>
          </a:stretch>
        </p:blipFill>
        <p:spPr>
          <a:xfrm>
            <a:off x="1848964" y="2029491"/>
            <a:ext cx="414429" cy="406222"/>
          </a:xfrm>
          <a:prstGeom prst="rect">
            <a:avLst/>
          </a:prstGeom>
        </p:spPr>
      </p:pic>
      <p:grpSp>
        <p:nvGrpSpPr>
          <p:cNvPr id="86" name="Group 85"/>
          <p:cNvGrpSpPr/>
          <p:nvPr/>
        </p:nvGrpSpPr>
        <p:grpSpPr>
          <a:xfrm>
            <a:off x="1044264" y="2516471"/>
            <a:ext cx="2498576" cy="2448272"/>
            <a:chOff x="268171" y="249049"/>
            <a:chExt cx="2498576" cy="2448272"/>
          </a:xfrm>
        </p:grpSpPr>
        <p:sp>
          <p:nvSpPr>
            <p:cNvPr id="87" name="Oval 86"/>
            <p:cNvSpPr/>
            <p:nvPr/>
          </p:nvSpPr>
          <p:spPr>
            <a:xfrm>
              <a:off x="1081963"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Oval 87"/>
            <p:cNvSpPr/>
            <p:nvPr/>
          </p:nvSpPr>
          <p:spPr>
            <a:xfrm>
              <a:off x="268171"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9" name="Oval 88"/>
            <p:cNvSpPr/>
            <p:nvPr/>
          </p:nvSpPr>
          <p:spPr>
            <a:xfrm>
              <a:off x="1852347"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0" name="Straight Connector 89"/>
            <p:cNvCxnSpPr>
              <a:stCxn id="87" idx="3"/>
            </p:cNvCxnSpPr>
            <p:nvPr/>
          </p:nvCxnSpPr>
          <p:spPr>
            <a:xfrm flipH="1">
              <a:off x="844235" y="1029538"/>
              <a:ext cx="371639" cy="7533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87" idx="5"/>
            </p:cNvCxnSpPr>
            <p:nvPr/>
          </p:nvCxnSpPr>
          <p:spPr>
            <a:xfrm>
              <a:off x="1862452" y="1029537"/>
              <a:ext cx="349935" cy="75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TextBox 91"/>
          <p:cNvSpPr txBox="1"/>
          <p:nvPr/>
        </p:nvSpPr>
        <p:spPr>
          <a:xfrm>
            <a:off x="1946746" y="2692981"/>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115</a:t>
            </a:r>
          </a:p>
        </p:txBody>
      </p:sp>
      <p:sp>
        <p:nvSpPr>
          <p:cNvPr id="93" name="TextBox 92"/>
          <p:cNvSpPr txBox="1"/>
          <p:nvPr/>
        </p:nvSpPr>
        <p:spPr>
          <a:xfrm>
            <a:off x="1135321" y="4238186"/>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100</a:t>
            </a:r>
          </a:p>
        </p:txBody>
      </p:sp>
      <p:cxnSp>
        <p:nvCxnSpPr>
          <p:cNvPr id="94" name="Straight Arrow Connector 93"/>
          <p:cNvCxnSpPr/>
          <p:nvPr/>
        </p:nvCxnSpPr>
        <p:spPr>
          <a:xfrm>
            <a:off x="1442175" y="4976408"/>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1385384" y="4949250"/>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96" name="Rectangle 95"/>
          <p:cNvSpPr/>
          <p:nvPr/>
        </p:nvSpPr>
        <p:spPr>
          <a:xfrm>
            <a:off x="1141249" y="5619482"/>
            <a:ext cx="987374" cy="492443"/>
          </a:xfrm>
          <a:prstGeom prst="rect">
            <a:avLst/>
          </a:prstGeom>
        </p:spPr>
        <p:txBody>
          <a:bodyPr wrap="square">
            <a:spAutoFit/>
          </a:bodyPr>
          <a:lstStyle/>
          <a:p>
            <a:r>
              <a:rPr lang="en-GB" sz="2600" dirty="0"/>
              <a:t>20</a:t>
            </a:r>
          </a:p>
        </p:txBody>
      </p:sp>
      <p:sp>
        <p:nvSpPr>
          <p:cNvPr id="97" name="TextBox 96"/>
          <p:cNvSpPr txBox="1"/>
          <p:nvPr/>
        </p:nvSpPr>
        <p:spPr>
          <a:xfrm>
            <a:off x="2821133" y="4245933"/>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15</a:t>
            </a:r>
          </a:p>
        </p:txBody>
      </p:sp>
      <p:cxnSp>
        <p:nvCxnSpPr>
          <p:cNvPr id="98" name="Straight Arrow Connector 97"/>
          <p:cNvCxnSpPr/>
          <p:nvPr/>
        </p:nvCxnSpPr>
        <p:spPr>
          <a:xfrm>
            <a:off x="3052828" y="4964743"/>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3072825" y="5005087"/>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100" name="Rectangle 99"/>
          <p:cNvSpPr/>
          <p:nvPr/>
        </p:nvSpPr>
        <p:spPr>
          <a:xfrm>
            <a:off x="2891846" y="5619482"/>
            <a:ext cx="987374" cy="492443"/>
          </a:xfrm>
          <a:prstGeom prst="rect">
            <a:avLst/>
          </a:prstGeom>
        </p:spPr>
        <p:txBody>
          <a:bodyPr wrap="square">
            <a:spAutoFit/>
          </a:bodyPr>
          <a:lstStyle/>
          <a:p>
            <a:r>
              <a:rPr lang="en-GB" sz="2600" dirty="0"/>
              <a:t>3</a:t>
            </a:r>
          </a:p>
        </p:txBody>
      </p:sp>
    </p:spTree>
    <p:custDataLst>
      <p:tags r:id="rId1"/>
    </p:custDataLst>
    <p:extLst>
      <p:ext uri="{BB962C8B-B14F-4D97-AF65-F5344CB8AC3E}">
        <p14:creationId xmlns:p14="http://schemas.microsoft.com/office/powerpoint/2010/main" val="311705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fade">
                                      <p:cBhvr>
                                        <p:cTn id="10" dur="500"/>
                                        <p:tgtEl>
                                          <p:spTgt spid="65"/>
                                        </p:tgtEl>
                                      </p:cBhvr>
                                    </p:animEffect>
                                  </p:childTnLst>
                                </p:cTn>
                              </p:par>
                              <p:par>
                                <p:cTn id="11" presetID="10" presetClass="entr" presetSubtype="0" fill="hold" nodeType="withEffect">
                                  <p:stCondLst>
                                    <p:cond delay="0"/>
                                  </p:stCondLst>
                                  <p:childTnLst>
                                    <p:set>
                                      <p:cBhvr>
                                        <p:cTn id="12" dur="1" fill="hold">
                                          <p:stCondLst>
                                            <p:cond delay="0"/>
                                          </p:stCondLst>
                                        </p:cTn>
                                        <p:tgtEl>
                                          <p:spTgt spid="66"/>
                                        </p:tgtEl>
                                        <p:attrNameLst>
                                          <p:attrName>style.visibility</p:attrName>
                                        </p:attrNameLst>
                                      </p:cBhvr>
                                      <p:to>
                                        <p:strVal val="visible"/>
                                      </p:to>
                                    </p:set>
                                    <p:animEffect transition="in" filter="fade">
                                      <p:cBhvr>
                                        <p:cTn id="13" dur="500"/>
                                        <p:tgtEl>
                                          <p:spTgt spid="66"/>
                                        </p:tgtEl>
                                      </p:cBhvr>
                                    </p:animEffect>
                                  </p:childTnLst>
                                </p:cTn>
                              </p:par>
                              <p:par>
                                <p:cTn id="14" presetID="10" presetClass="entr" presetSubtype="0" fill="hold" nodeType="withEffect">
                                  <p:stCondLst>
                                    <p:cond delay="0"/>
                                  </p:stCondLst>
                                  <p:childTnLst>
                                    <p:set>
                                      <p:cBhvr>
                                        <p:cTn id="15" dur="1" fill="hold">
                                          <p:stCondLst>
                                            <p:cond delay="0"/>
                                          </p:stCondLst>
                                        </p:cTn>
                                        <p:tgtEl>
                                          <p:spTgt spid="67"/>
                                        </p:tgtEl>
                                        <p:attrNameLst>
                                          <p:attrName>style.visibility</p:attrName>
                                        </p:attrNameLst>
                                      </p:cBhvr>
                                      <p:to>
                                        <p:strVal val="visible"/>
                                      </p:to>
                                    </p:set>
                                    <p:animEffect transition="in" filter="fade">
                                      <p:cBhvr>
                                        <p:cTn id="16" dur="500"/>
                                        <p:tgtEl>
                                          <p:spTgt spid="67"/>
                                        </p:tgtEl>
                                      </p:cBhvr>
                                    </p:animEffect>
                                  </p:childTnLst>
                                </p:cTn>
                              </p:par>
                              <p:par>
                                <p:cTn id="17" presetID="10" presetClass="entr" presetSubtype="0" fill="hold"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fade">
                                      <p:cBhvr>
                                        <p:cTn id="19" dur="500"/>
                                        <p:tgtEl>
                                          <p:spTgt spid="68"/>
                                        </p:tgtEl>
                                      </p:cBhvr>
                                    </p:animEffect>
                                  </p:childTnLst>
                                </p:cTn>
                              </p:par>
                              <p:par>
                                <p:cTn id="20" presetID="10" presetClass="entr" presetSubtype="0" fill="hold"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fade">
                                      <p:cBhvr>
                                        <p:cTn id="22" dur="500"/>
                                        <p:tgtEl>
                                          <p:spTgt spid="69"/>
                                        </p:tgtEl>
                                      </p:cBhvr>
                                    </p:animEffect>
                                  </p:childTnLst>
                                </p:cTn>
                              </p:par>
                              <p:par>
                                <p:cTn id="23" presetID="10" presetClass="entr" presetSubtype="0" fill="hold" nodeType="withEffect">
                                  <p:stCondLst>
                                    <p:cond delay="0"/>
                                  </p:stCondLst>
                                  <p:childTnLst>
                                    <p:set>
                                      <p:cBhvr>
                                        <p:cTn id="24" dur="1" fill="hold">
                                          <p:stCondLst>
                                            <p:cond delay="0"/>
                                          </p:stCondLst>
                                        </p:cTn>
                                        <p:tgtEl>
                                          <p:spTgt spid="70"/>
                                        </p:tgtEl>
                                        <p:attrNameLst>
                                          <p:attrName>style.visibility</p:attrName>
                                        </p:attrNameLst>
                                      </p:cBhvr>
                                      <p:to>
                                        <p:strVal val="visible"/>
                                      </p:to>
                                    </p:set>
                                    <p:animEffect transition="in" filter="fade">
                                      <p:cBhvr>
                                        <p:cTn id="25" dur="500"/>
                                        <p:tgtEl>
                                          <p:spTgt spid="70"/>
                                        </p:tgtEl>
                                      </p:cBhvr>
                                    </p:animEffect>
                                  </p:childTnLst>
                                </p:cTn>
                              </p:par>
                              <p:par>
                                <p:cTn id="26" presetID="10" presetClass="entr" presetSubtype="0" fill="hold" nodeType="withEffect">
                                  <p:stCondLst>
                                    <p:cond delay="0"/>
                                  </p:stCondLst>
                                  <p:childTnLst>
                                    <p:set>
                                      <p:cBhvr>
                                        <p:cTn id="27" dur="1" fill="hold">
                                          <p:stCondLst>
                                            <p:cond delay="0"/>
                                          </p:stCondLst>
                                        </p:cTn>
                                        <p:tgtEl>
                                          <p:spTgt spid="71"/>
                                        </p:tgtEl>
                                        <p:attrNameLst>
                                          <p:attrName>style.visibility</p:attrName>
                                        </p:attrNameLst>
                                      </p:cBhvr>
                                      <p:to>
                                        <p:strVal val="visible"/>
                                      </p:to>
                                    </p:set>
                                    <p:animEffect transition="in" filter="fade">
                                      <p:cBhvr>
                                        <p:cTn id="28" dur="500"/>
                                        <p:tgtEl>
                                          <p:spTgt spid="71"/>
                                        </p:tgtEl>
                                      </p:cBhvr>
                                    </p:animEffect>
                                  </p:childTnLst>
                                </p:cTn>
                              </p:par>
                              <p:par>
                                <p:cTn id="29" presetID="10" presetClass="entr" presetSubtype="0" fill="hold" nodeType="withEffect">
                                  <p:stCondLst>
                                    <p:cond delay="0"/>
                                  </p:stCondLst>
                                  <p:childTnLst>
                                    <p:set>
                                      <p:cBhvr>
                                        <p:cTn id="30" dur="1" fill="hold">
                                          <p:stCondLst>
                                            <p:cond delay="0"/>
                                          </p:stCondLst>
                                        </p:cTn>
                                        <p:tgtEl>
                                          <p:spTgt spid="72"/>
                                        </p:tgtEl>
                                        <p:attrNameLst>
                                          <p:attrName>style.visibility</p:attrName>
                                        </p:attrNameLst>
                                      </p:cBhvr>
                                      <p:to>
                                        <p:strVal val="visible"/>
                                      </p:to>
                                    </p:set>
                                    <p:animEffect transition="in" filter="fade">
                                      <p:cBhvr>
                                        <p:cTn id="31" dur="500"/>
                                        <p:tgtEl>
                                          <p:spTgt spid="72"/>
                                        </p:tgtEl>
                                      </p:cBhvr>
                                    </p:animEffect>
                                  </p:childTnLst>
                                </p:cTn>
                              </p:par>
                              <p:par>
                                <p:cTn id="32" presetID="10" presetClass="entr" presetSubtype="0" fill="hold" nodeType="with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fade">
                                      <p:cBhvr>
                                        <p:cTn id="34" dur="500"/>
                                        <p:tgtEl>
                                          <p:spTgt spid="73"/>
                                        </p:tgtEl>
                                      </p:cBhvr>
                                    </p:animEffect>
                                  </p:childTnLst>
                                </p:cTn>
                              </p:par>
                              <p:par>
                                <p:cTn id="35" presetID="10" presetClass="entr" presetSubtype="0" fill="hold" nodeType="with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fade">
                                      <p:cBhvr>
                                        <p:cTn id="37" dur="500"/>
                                        <p:tgtEl>
                                          <p:spTgt spid="74"/>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5E-6 1.85185E-6 L 0.38803 -0.01759 " pathEditMode="relative" rAng="0" ptsTypes="AA">
                                      <p:cBhvr>
                                        <p:cTn id="41" dur="2000" fill="hold"/>
                                        <p:tgtEl>
                                          <p:spTgt spid="27"/>
                                        </p:tgtEl>
                                        <p:attrNameLst>
                                          <p:attrName>ppt_x</p:attrName>
                                          <p:attrName>ppt_y</p:attrName>
                                        </p:attrNameLst>
                                      </p:cBhvr>
                                      <p:rCtr x="19392" y="-880"/>
                                    </p:animMotion>
                                  </p:childTnLst>
                                </p:cTn>
                              </p:par>
                              <p:par>
                                <p:cTn id="42" presetID="42" presetClass="path" presetSubtype="0" accel="50000" decel="50000" fill="hold" nodeType="withEffect">
                                  <p:stCondLst>
                                    <p:cond delay="0"/>
                                  </p:stCondLst>
                                  <p:childTnLst>
                                    <p:animMotion origin="layout" path="M 2.77778E-7 -2.22222E-6 L 0.41181 0.09815 " pathEditMode="relative" rAng="0" ptsTypes="AA">
                                      <p:cBhvr>
                                        <p:cTn id="43" dur="2000" fill="hold"/>
                                        <p:tgtEl>
                                          <p:spTgt spid="73"/>
                                        </p:tgtEl>
                                        <p:attrNameLst>
                                          <p:attrName>ppt_x</p:attrName>
                                          <p:attrName>ppt_y</p:attrName>
                                        </p:attrNameLst>
                                      </p:cBhvr>
                                      <p:rCtr x="20590" y="4907"/>
                                    </p:animMotion>
                                  </p:childTnLst>
                                </p:cTn>
                              </p:par>
                              <p:par>
                                <p:cTn id="44" presetID="42" presetClass="path" presetSubtype="0" accel="50000" decel="50000" fill="hold" nodeType="withEffect">
                                  <p:stCondLst>
                                    <p:cond delay="0"/>
                                  </p:stCondLst>
                                  <p:childTnLst>
                                    <p:animMotion origin="layout" path="M 8.33333E-7 7.40741E-7 L 0.43576 0.05301 " pathEditMode="relative" rAng="0" ptsTypes="AA">
                                      <p:cBhvr>
                                        <p:cTn id="45" dur="2000" fill="hold"/>
                                        <p:tgtEl>
                                          <p:spTgt spid="74"/>
                                        </p:tgtEl>
                                        <p:attrNameLst>
                                          <p:attrName>ppt_x</p:attrName>
                                          <p:attrName>ppt_y</p:attrName>
                                        </p:attrNameLst>
                                      </p:cBhvr>
                                      <p:rCtr x="21788" y="2639"/>
                                    </p:animMotion>
                                  </p:childTnLst>
                                </p:cTn>
                              </p:par>
                              <p:par>
                                <p:cTn id="46" presetID="42" presetClass="path" presetSubtype="0" accel="50000" decel="50000" fill="hold" nodeType="withEffect">
                                  <p:stCondLst>
                                    <p:cond delay="0"/>
                                  </p:stCondLst>
                                  <p:childTnLst>
                                    <p:animMotion origin="layout" path="M 3.05556E-6 -3.33333E-6 L 0.46788 0.00093 " pathEditMode="relative" rAng="0" ptsTypes="AA">
                                      <p:cBhvr>
                                        <p:cTn id="47" dur="2000" fill="hold"/>
                                        <p:tgtEl>
                                          <p:spTgt spid="71"/>
                                        </p:tgtEl>
                                        <p:attrNameLst>
                                          <p:attrName>ppt_x</p:attrName>
                                          <p:attrName>ppt_y</p:attrName>
                                        </p:attrNameLst>
                                      </p:cBhvr>
                                      <p:rCtr x="23385" y="46"/>
                                    </p:animMotion>
                                  </p:childTnLst>
                                </p:cTn>
                              </p:par>
                              <p:par>
                                <p:cTn id="48" presetID="42" presetClass="path" presetSubtype="0" accel="50000" decel="50000" fill="hold" nodeType="withEffect">
                                  <p:stCondLst>
                                    <p:cond delay="0"/>
                                  </p:stCondLst>
                                  <p:childTnLst>
                                    <p:animMotion origin="layout" path="M 3.61111E-6 1.11111E-6 L 0.49774 0.15926 " pathEditMode="relative" rAng="0" ptsTypes="AA">
                                      <p:cBhvr>
                                        <p:cTn id="49" dur="2000" fill="hold"/>
                                        <p:tgtEl>
                                          <p:spTgt spid="72"/>
                                        </p:tgtEl>
                                        <p:attrNameLst>
                                          <p:attrName>ppt_x</p:attrName>
                                          <p:attrName>ppt_y</p:attrName>
                                        </p:attrNameLst>
                                      </p:cBhvr>
                                      <p:rCtr x="24878" y="7963"/>
                                    </p:animMotion>
                                  </p:childTnLst>
                                </p:cTn>
                              </p:par>
                              <p:par>
                                <p:cTn id="50" presetID="42" presetClass="path" presetSubtype="0" accel="50000" decel="50000" fill="hold" nodeType="withEffect">
                                  <p:stCondLst>
                                    <p:cond delay="0"/>
                                  </p:stCondLst>
                                  <p:childTnLst>
                                    <p:animMotion origin="layout" path="M -1.94444E-6 2.96296E-6 L 0.46493 0.11111 " pathEditMode="relative" rAng="0" ptsTypes="AA">
                                      <p:cBhvr>
                                        <p:cTn id="51" dur="2000" fill="hold"/>
                                        <p:tgtEl>
                                          <p:spTgt spid="69"/>
                                        </p:tgtEl>
                                        <p:attrNameLst>
                                          <p:attrName>ppt_x</p:attrName>
                                          <p:attrName>ppt_y</p:attrName>
                                        </p:attrNameLst>
                                      </p:cBhvr>
                                      <p:rCtr x="23247" y="5556"/>
                                    </p:animMotion>
                                  </p:childTnLst>
                                </p:cTn>
                              </p:par>
                              <p:par>
                                <p:cTn id="52" presetID="42" presetClass="path" presetSubtype="0" accel="50000" decel="50000" fill="hold" nodeType="withEffect">
                                  <p:stCondLst>
                                    <p:cond delay="0"/>
                                  </p:stCondLst>
                                  <p:childTnLst>
                                    <p:animMotion origin="layout" path="M 4.44444E-6 2.96296E-6 L 0.51493 0.21458 " pathEditMode="relative" rAng="0" ptsTypes="AA">
                                      <p:cBhvr>
                                        <p:cTn id="53" dur="2000" fill="hold"/>
                                        <p:tgtEl>
                                          <p:spTgt spid="68"/>
                                        </p:tgtEl>
                                        <p:attrNameLst>
                                          <p:attrName>ppt_x</p:attrName>
                                          <p:attrName>ppt_y</p:attrName>
                                        </p:attrNameLst>
                                      </p:cBhvr>
                                      <p:rCtr x="25747" y="10718"/>
                                    </p:animMotion>
                                  </p:childTnLst>
                                </p:cTn>
                              </p:par>
                              <p:par>
                                <p:cTn id="54" presetID="42" presetClass="path" presetSubtype="0" accel="50000" decel="50000" fill="hold" nodeType="withEffect">
                                  <p:stCondLst>
                                    <p:cond delay="0"/>
                                  </p:stCondLst>
                                  <p:childTnLst>
                                    <p:animMotion origin="layout" path="M -1.38889E-6 -2.59259E-6 L 0.54514 0.2669 " pathEditMode="relative" rAng="0" ptsTypes="AA">
                                      <p:cBhvr>
                                        <p:cTn id="55" dur="2000" fill="hold"/>
                                        <p:tgtEl>
                                          <p:spTgt spid="70"/>
                                        </p:tgtEl>
                                        <p:attrNameLst>
                                          <p:attrName>ppt_x</p:attrName>
                                          <p:attrName>ppt_y</p:attrName>
                                        </p:attrNameLst>
                                      </p:cBhvr>
                                      <p:rCtr x="27257" y="13333"/>
                                    </p:animMotion>
                                  </p:childTnLst>
                                </p:cTn>
                              </p:par>
                              <p:par>
                                <p:cTn id="56" presetID="42" presetClass="path" presetSubtype="0" accel="50000" decel="50000" fill="hold" nodeType="withEffect">
                                  <p:stCondLst>
                                    <p:cond delay="0"/>
                                  </p:stCondLst>
                                  <p:childTnLst>
                                    <p:animMotion origin="layout" path="M 5.55556E-7 4.44444E-6 L 0.51076 0.41944 " pathEditMode="relative" rAng="0" ptsTypes="AA">
                                      <p:cBhvr>
                                        <p:cTn id="57" dur="2000" fill="hold"/>
                                        <p:tgtEl>
                                          <p:spTgt spid="65"/>
                                        </p:tgtEl>
                                        <p:attrNameLst>
                                          <p:attrName>ppt_x</p:attrName>
                                          <p:attrName>ppt_y</p:attrName>
                                        </p:attrNameLst>
                                      </p:cBhvr>
                                      <p:rCtr x="25538" y="20972"/>
                                    </p:animMotion>
                                  </p:childTnLst>
                                </p:cTn>
                              </p:par>
                              <p:par>
                                <p:cTn id="58" presetID="42" presetClass="path" presetSubtype="0" accel="50000" decel="50000" fill="hold" nodeType="withEffect">
                                  <p:stCondLst>
                                    <p:cond delay="0"/>
                                  </p:stCondLst>
                                  <p:childTnLst>
                                    <p:animMotion origin="layout" path="M 4.72222E-6 -1.11111E-6 L 0.54218 0.4706 " pathEditMode="relative" rAng="0" ptsTypes="AA">
                                      <p:cBhvr>
                                        <p:cTn id="59" dur="2000" fill="hold"/>
                                        <p:tgtEl>
                                          <p:spTgt spid="67"/>
                                        </p:tgtEl>
                                        <p:attrNameLst>
                                          <p:attrName>ppt_x</p:attrName>
                                          <p:attrName>ppt_y</p:attrName>
                                        </p:attrNameLst>
                                      </p:cBhvr>
                                      <p:rCtr x="27101" y="23519"/>
                                    </p:animMotion>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nodeType="clickEffect">
                                  <p:stCondLst>
                                    <p:cond delay="0"/>
                                  </p:stCondLst>
                                  <p:childTnLst>
                                    <p:animEffect transition="out" filter="fade">
                                      <p:cBhvr>
                                        <p:cTn id="63" dur="500"/>
                                        <p:tgtEl>
                                          <p:spTgt spid="66"/>
                                        </p:tgtEl>
                                      </p:cBhvr>
                                    </p:animEffect>
                                    <p:set>
                                      <p:cBhvr>
                                        <p:cTn id="64" dur="1" fill="hold">
                                          <p:stCondLst>
                                            <p:cond delay="499"/>
                                          </p:stCondLst>
                                        </p:cTn>
                                        <p:tgtEl>
                                          <p:spTgt spid="66"/>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fade">
                                      <p:cBhvr>
                                        <p:cTn id="69" dur="500"/>
                                        <p:tgtEl>
                                          <p:spTgt spid="75"/>
                                        </p:tgtEl>
                                      </p:cBhvr>
                                    </p:animEffect>
                                  </p:childTnLst>
                                </p:cTn>
                              </p:par>
                              <p:par>
                                <p:cTn id="70" presetID="10" presetClass="entr" presetSubtype="0" fill="hold" nodeType="withEffect">
                                  <p:stCondLst>
                                    <p:cond delay="0"/>
                                  </p:stCondLst>
                                  <p:childTnLst>
                                    <p:set>
                                      <p:cBhvr>
                                        <p:cTn id="71" dur="1" fill="hold">
                                          <p:stCondLst>
                                            <p:cond delay="0"/>
                                          </p:stCondLst>
                                        </p:cTn>
                                        <p:tgtEl>
                                          <p:spTgt spid="76"/>
                                        </p:tgtEl>
                                        <p:attrNameLst>
                                          <p:attrName>style.visibility</p:attrName>
                                        </p:attrNameLst>
                                      </p:cBhvr>
                                      <p:to>
                                        <p:strVal val="visible"/>
                                      </p:to>
                                    </p:set>
                                    <p:animEffect transition="in" filter="fade">
                                      <p:cBhvr>
                                        <p:cTn id="72" dur="500"/>
                                        <p:tgtEl>
                                          <p:spTgt spid="76"/>
                                        </p:tgtEl>
                                      </p:cBhvr>
                                    </p:animEffect>
                                  </p:childTnLst>
                                </p:cTn>
                              </p:par>
                              <p:par>
                                <p:cTn id="73" presetID="10" presetClass="entr" presetSubtype="0" fill="hold" nodeType="withEffect">
                                  <p:stCondLst>
                                    <p:cond delay="0"/>
                                  </p:stCondLst>
                                  <p:childTnLst>
                                    <p:set>
                                      <p:cBhvr>
                                        <p:cTn id="74" dur="1" fill="hold">
                                          <p:stCondLst>
                                            <p:cond delay="0"/>
                                          </p:stCondLst>
                                        </p:cTn>
                                        <p:tgtEl>
                                          <p:spTgt spid="77"/>
                                        </p:tgtEl>
                                        <p:attrNameLst>
                                          <p:attrName>style.visibility</p:attrName>
                                        </p:attrNameLst>
                                      </p:cBhvr>
                                      <p:to>
                                        <p:strVal val="visible"/>
                                      </p:to>
                                    </p:set>
                                    <p:animEffect transition="in" filter="fade">
                                      <p:cBhvr>
                                        <p:cTn id="75" dur="500"/>
                                        <p:tgtEl>
                                          <p:spTgt spid="77"/>
                                        </p:tgtEl>
                                      </p:cBhvr>
                                    </p:animEffect>
                                  </p:childTnLst>
                                </p:cTn>
                              </p:par>
                              <p:par>
                                <p:cTn id="76" presetID="10" presetClass="entr" presetSubtype="0" fill="hold" nodeType="with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fade">
                                      <p:cBhvr>
                                        <p:cTn id="78" dur="500"/>
                                        <p:tgtEl>
                                          <p:spTgt spid="78"/>
                                        </p:tgtEl>
                                      </p:cBhvr>
                                    </p:animEffect>
                                  </p:childTnLst>
                                </p:cTn>
                              </p:par>
                              <p:par>
                                <p:cTn id="79" presetID="10" presetClass="entr" presetSubtype="0" fill="hold" nodeType="with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fade">
                                      <p:cBhvr>
                                        <p:cTn id="81" dur="500"/>
                                        <p:tgtEl>
                                          <p:spTgt spid="79"/>
                                        </p:tgtEl>
                                      </p:cBhvr>
                                    </p:animEffect>
                                  </p:childTnLst>
                                </p:cTn>
                              </p:par>
                              <p:par>
                                <p:cTn id="82" presetID="10" presetClass="entr" presetSubtype="0" fill="hold" nodeType="withEffect">
                                  <p:stCondLst>
                                    <p:cond delay="0"/>
                                  </p:stCondLst>
                                  <p:childTnLst>
                                    <p:set>
                                      <p:cBhvr>
                                        <p:cTn id="83" dur="1" fill="hold">
                                          <p:stCondLst>
                                            <p:cond delay="0"/>
                                          </p:stCondLst>
                                        </p:cTn>
                                        <p:tgtEl>
                                          <p:spTgt spid="80"/>
                                        </p:tgtEl>
                                        <p:attrNameLst>
                                          <p:attrName>style.visibility</p:attrName>
                                        </p:attrNameLst>
                                      </p:cBhvr>
                                      <p:to>
                                        <p:strVal val="visible"/>
                                      </p:to>
                                    </p:set>
                                    <p:animEffect transition="in" filter="fade">
                                      <p:cBhvr>
                                        <p:cTn id="84" dur="500"/>
                                        <p:tgtEl>
                                          <p:spTgt spid="80"/>
                                        </p:tgtEl>
                                      </p:cBhvr>
                                    </p:animEffect>
                                  </p:childTnLst>
                                </p:cTn>
                              </p:par>
                              <p:par>
                                <p:cTn id="85" presetID="10" presetClass="entr" presetSubtype="0" fill="hold" nodeType="with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fade">
                                      <p:cBhvr>
                                        <p:cTn id="87" dur="500"/>
                                        <p:tgtEl>
                                          <p:spTgt spid="81"/>
                                        </p:tgtEl>
                                      </p:cBhvr>
                                    </p:animEffect>
                                  </p:childTnLst>
                                </p:cTn>
                              </p:par>
                              <p:par>
                                <p:cTn id="88" presetID="10" presetClass="entr" presetSubtype="0" fill="hold" nodeType="withEffect">
                                  <p:stCondLst>
                                    <p:cond delay="0"/>
                                  </p:stCondLst>
                                  <p:childTnLst>
                                    <p:set>
                                      <p:cBhvr>
                                        <p:cTn id="89" dur="1" fill="hold">
                                          <p:stCondLst>
                                            <p:cond delay="0"/>
                                          </p:stCondLst>
                                        </p:cTn>
                                        <p:tgtEl>
                                          <p:spTgt spid="82"/>
                                        </p:tgtEl>
                                        <p:attrNameLst>
                                          <p:attrName>style.visibility</p:attrName>
                                        </p:attrNameLst>
                                      </p:cBhvr>
                                      <p:to>
                                        <p:strVal val="visible"/>
                                      </p:to>
                                    </p:set>
                                    <p:animEffect transition="in" filter="fade">
                                      <p:cBhvr>
                                        <p:cTn id="90" dur="500"/>
                                        <p:tgtEl>
                                          <p:spTgt spid="82"/>
                                        </p:tgtEl>
                                      </p:cBhvr>
                                    </p:animEffect>
                                  </p:childTnLst>
                                </p:cTn>
                              </p:par>
                              <p:par>
                                <p:cTn id="91" presetID="10" presetClass="entr" presetSubtype="0" fill="hold" nodeType="withEffect">
                                  <p:stCondLst>
                                    <p:cond delay="0"/>
                                  </p:stCondLst>
                                  <p:childTnLst>
                                    <p:set>
                                      <p:cBhvr>
                                        <p:cTn id="92" dur="1" fill="hold">
                                          <p:stCondLst>
                                            <p:cond delay="0"/>
                                          </p:stCondLst>
                                        </p:cTn>
                                        <p:tgtEl>
                                          <p:spTgt spid="83"/>
                                        </p:tgtEl>
                                        <p:attrNameLst>
                                          <p:attrName>style.visibility</p:attrName>
                                        </p:attrNameLst>
                                      </p:cBhvr>
                                      <p:to>
                                        <p:strVal val="visible"/>
                                      </p:to>
                                    </p:set>
                                    <p:animEffect transition="in" filter="fade">
                                      <p:cBhvr>
                                        <p:cTn id="93" dur="500"/>
                                        <p:tgtEl>
                                          <p:spTgt spid="83"/>
                                        </p:tgtEl>
                                      </p:cBhvr>
                                    </p:animEffect>
                                  </p:childTnLst>
                                </p:cTn>
                              </p:par>
                              <p:par>
                                <p:cTn id="94" presetID="10" presetClass="entr" presetSubtype="0" fill="hold" nodeType="withEffect">
                                  <p:stCondLst>
                                    <p:cond delay="0"/>
                                  </p:stCondLst>
                                  <p:childTnLst>
                                    <p:set>
                                      <p:cBhvr>
                                        <p:cTn id="95" dur="1" fill="hold">
                                          <p:stCondLst>
                                            <p:cond delay="0"/>
                                          </p:stCondLst>
                                        </p:cTn>
                                        <p:tgtEl>
                                          <p:spTgt spid="84"/>
                                        </p:tgtEl>
                                        <p:attrNameLst>
                                          <p:attrName>style.visibility</p:attrName>
                                        </p:attrNameLst>
                                      </p:cBhvr>
                                      <p:to>
                                        <p:strVal val="visible"/>
                                      </p:to>
                                    </p:set>
                                    <p:animEffect transition="in" filter="fade">
                                      <p:cBhvr>
                                        <p:cTn id="96" dur="500"/>
                                        <p:tgtEl>
                                          <p:spTgt spid="84"/>
                                        </p:tgtEl>
                                      </p:cBhvr>
                                    </p:animEffect>
                                  </p:childTnLst>
                                </p:cTn>
                              </p:par>
                            </p:childTnLst>
                          </p:cTn>
                        </p:par>
                      </p:childTnLst>
                    </p:cTn>
                  </p:par>
                  <p:par>
                    <p:cTn id="97" fill="hold">
                      <p:stCondLst>
                        <p:cond delay="indefinite"/>
                      </p:stCondLst>
                      <p:childTnLst>
                        <p:par>
                          <p:cTn id="98" fill="hold">
                            <p:stCondLst>
                              <p:cond delay="0"/>
                            </p:stCondLst>
                            <p:childTnLst>
                              <p:par>
                                <p:cTn id="99" presetID="42" presetClass="path" presetSubtype="0" accel="50000" decel="50000" fill="hold" nodeType="clickEffect">
                                  <p:stCondLst>
                                    <p:cond delay="0"/>
                                  </p:stCondLst>
                                  <p:childTnLst>
                                    <p:animMotion origin="layout" path="M 5.55556E-7 -3.7037E-6 L 0.34705 0.0713 " pathEditMode="relative" rAng="0" ptsTypes="AA">
                                      <p:cBhvr>
                                        <p:cTn id="100" dur="2000" fill="hold"/>
                                        <p:tgtEl>
                                          <p:spTgt spid="8"/>
                                        </p:tgtEl>
                                        <p:attrNameLst>
                                          <p:attrName>ppt_x</p:attrName>
                                          <p:attrName>ppt_y</p:attrName>
                                        </p:attrNameLst>
                                      </p:cBhvr>
                                      <p:rCtr x="17344" y="3565"/>
                                    </p:animMotion>
                                  </p:childTnLst>
                                </p:cTn>
                              </p:par>
                              <p:par>
                                <p:cTn id="101" presetID="42" presetClass="path" presetSubtype="0" accel="50000" decel="50000" fill="hold" nodeType="withEffect">
                                  <p:stCondLst>
                                    <p:cond delay="0"/>
                                  </p:stCondLst>
                                  <p:childTnLst>
                                    <p:animMotion origin="layout" path="M -1.66667E-6 3.33333E-6 L 0.43837 0.03333 " pathEditMode="relative" rAng="0" ptsTypes="AA">
                                      <p:cBhvr>
                                        <p:cTn id="102" dur="2000" fill="hold"/>
                                        <p:tgtEl>
                                          <p:spTgt spid="9"/>
                                        </p:tgtEl>
                                        <p:attrNameLst>
                                          <p:attrName>ppt_x</p:attrName>
                                          <p:attrName>ppt_y</p:attrName>
                                        </p:attrNameLst>
                                      </p:cBhvr>
                                      <p:rCtr x="21910" y="1667"/>
                                    </p:animMotion>
                                  </p:childTnLst>
                                </p:cTn>
                              </p:par>
                              <p:par>
                                <p:cTn id="103" presetID="42" presetClass="path" presetSubtype="0" accel="50000" decel="50000" fill="hold" nodeType="withEffect">
                                  <p:stCondLst>
                                    <p:cond delay="0"/>
                                  </p:stCondLst>
                                  <p:childTnLst>
                                    <p:animMotion origin="layout" path="M -3.05556E-6 2.96296E-6 L 0.42153 -0.00579 " pathEditMode="relative" rAng="0" ptsTypes="AA">
                                      <p:cBhvr>
                                        <p:cTn id="104" dur="2000" fill="hold"/>
                                        <p:tgtEl>
                                          <p:spTgt spid="6"/>
                                        </p:tgtEl>
                                        <p:attrNameLst>
                                          <p:attrName>ppt_x</p:attrName>
                                          <p:attrName>ppt_y</p:attrName>
                                        </p:attrNameLst>
                                      </p:cBhvr>
                                      <p:rCtr x="21076" y="-301"/>
                                    </p:animMotion>
                                  </p:childTnLst>
                                </p:cTn>
                              </p:par>
                              <p:par>
                                <p:cTn id="105" presetID="42" presetClass="path" presetSubtype="0" accel="50000" decel="50000" fill="hold" nodeType="withEffect">
                                  <p:stCondLst>
                                    <p:cond delay="0"/>
                                  </p:stCondLst>
                                  <p:childTnLst>
                                    <p:animMotion origin="layout" path="M -5.55556E-7 2.96296E-6 L 0.46215 0.15393 " pathEditMode="relative" rAng="0" ptsTypes="AA">
                                      <p:cBhvr>
                                        <p:cTn id="106" dur="2000" fill="hold"/>
                                        <p:tgtEl>
                                          <p:spTgt spid="77"/>
                                        </p:tgtEl>
                                        <p:attrNameLst>
                                          <p:attrName>ppt_x</p:attrName>
                                          <p:attrName>ppt_y</p:attrName>
                                        </p:attrNameLst>
                                      </p:cBhvr>
                                      <p:rCtr x="23108" y="7685"/>
                                    </p:animMotion>
                                  </p:childTnLst>
                                </p:cTn>
                              </p:par>
                              <p:par>
                                <p:cTn id="107" presetID="42" presetClass="path" presetSubtype="0" accel="50000" decel="50000" fill="hold" nodeType="withEffect">
                                  <p:stCondLst>
                                    <p:cond delay="0"/>
                                  </p:stCondLst>
                                  <p:childTnLst>
                                    <p:animMotion origin="layout" path="M -1.38889E-6 -1.48148E-6 L 0.42222 0.06412 " pathEditMode="relative" rAng="0" ptsTypes="AA">
                                      <p:cBhvr>
                                        <p:cTn id="108" dur="2000" fill="hold"/>
                                        <p:tgtEl>
                                          <p:spTgt spid="7"/>
                                        </p:tgtEl>
                                        <p:attrNameLst>
                                          <p:attrName>ppt_x</p:attrName>
                                          <p:attrName>ppt_y</p:attrName>
                                        </p:attrNameLst>
                                      </p:cBhvr>
                                      <p:rCtr x="21111" y="3194"/>
                                    </p:animMotion>
                                  </p:childTnLst>
                                </p:cTn>
                              </p:par>
                              <p:par>
                                <p:cTn id="109" presetID="42" presetClass="path" presetSubtype="0" accel="50000" decel="50000" fill="hold" nodeType="withEffect">
                                  <p:stCondLst>
                                    <p:cond delay="0"/>
                                  </p:stCondLst>
                                  <p:childTnLst>
                                    <p:animMotion origin="layout" path="M -3.61111E-6 1.48148E-6 L 0.41806 0.02176 " pathEditMode="relative" rAng="0" ptsTypes="AA">
                                      <p:cBhvr>
                                        <p:cTn id="110" dur="2000" fill="hold"/>
                                        <p:tgtEl>
                                          <p:spTgt spid="54"/>
                                        </p:tgtEl>
                                        <p:attrNameLst>
                                          <p:attrName>ppt_x</p:attrName>
                                          <p:attrName>ppt_y</p:attrName>
                                        </p:attrNameLst>
                                      </p:cBhvr>
                                      <p:rCtr x="20903" y="1088"/>
                                    </p:animMotion>
                                  </p:childTnLst>
                                </p:cTn>
                              </p:par>
                              <p:par>
                                <p:cTn id="111" presetID="42" presetClass="path" presetSubtype="0" accel="50000" decel="50000" fill="hold" nodeType="withEffect">
                                  <p:stCondLst>
                                    <p:cond delay="0"/>
                                  </p:stCondLst>
                                  <p:childTnLst>
                                    <p:animMotion origin="layout" path="M 3.88889E-6 -4.81481E-6 L 0.57899 0.14584 " pathEditMode="relative" rAng="0" ptsTypes="AA">
                                      <p:cBhvr>
                                        <p:cTn id="112" dur="2000" fill="hold"/>
                                        <p:tgtEl>
                                          <p:spTgt spid="76"/>
                                        </p:tgtEl>
                                        <p:attrNameLst>
                                          <p:attrName>ppt_x</p:attrName>
                                          <p:attrName>ppt_y</p:attrName>
                                        </p:attrNameLst>
                                      </p:cBhvr>
                                      <p:rCtr x="28941" y="7292"/>
                                    </p:animMotion>
                                  </p:childTnLst>
                                </p:cTn>
                              </p:par>
                              <p:par>
                                <p:cTn id="113" presetID="42" presetClass="path" presetSubtype="0" accel="50000" decel="50000" fill="hold" nodeType="withEffect">
                                  <p:stCondLst>
                                    <p:cond delay="0"/>
                                  </p:stCondLst>
                                  <p:childTnLst>
                                    <p:animMotion origin="layout" path="M 4.16667E-6 -2.96296E-6 L 0.53593 0.16528 " pathEditMode="relative" rAng="0" ptsTypes="AA">
                                      <p:cBhvr>
                                        <p:cTn id="114" dur="2000" fill="hold"/>
                                        <p:tgtEl>
                                          <p:spTgt spid="80"/>
                                        </p:tgtEl>
                                        <p:attrNameLst>
                                          <p:attrName>ppt_x</p:attrName>
                                          <p:attrName>ppt_y</p:attrName>
                                        </p:attrNameLst>
                                      </p:cBhvr>
                                      <p:rCtr x="26788" y="8264"/>
                                    </p:animMotion>
                                  </p:childTnLst>
                                </p:cTn>
                              </p:par>
                              <p:par>
                                <p:cTn id="115" presetID="42" presetClass="path" presetSubtype="0" accel="50000" decel="50000" fill="hold" nodeType="withEffect">
                                  <p:stCondLst>
                                    <p:cond delay="0"/>
                                  </p:stCondLst>
                                  <p:childTnLst>
                                    <p:animMotion origin="layout" path="M 3.61111E-6 -2.96296E-6 L 0.57691 0.08519 " pathEditMode="relative" rAng="0" ptsTypes="AA">
                                      <p:cBhvr>
                                        <p:cTn id="116" dur="2000" fill="hold"/>
                                        <p:tgtEl>
                                          <p:spTgt spid="84"/>
                                        </p:tgtEl>
                                        <p:attrNameLst>
                                          <p:attrName>ppt_x</p:attrName>
                                          <p:attrName>ppt_y</p:attrName>
                                        </p:attrNameLst>
                                      </p:cBhvr>
                                      <p:rCtr x="28837" y="4259"/>
                                    </p:animMotion>
                                  </p:childTnLst>
                                </p:cTn>
                              </p:par>
                              <p:par>
                                <p:cTn id="117" presetID="42" presetClass="path" presetSubtype="0" accel="50000" decel="50000" fill="hold" nodeType="withEffect">
                                  <p:stCondLst>
                                    <p:cond delay="0"/>
                                  </p:stCondLst>
                                  <p:childTnLst>
                                    <p:animMotion origin="layout" path="M -2.77778E-6 2.77556E-17 L 0.55226 0.32569 " pathEditMode="relative" rAng="0" ptsTypes="AA">
                                      <p:cBhvr>
                                        <p:cTn id="118" dur="2000" fill="hold"/>
                                        <p:tgtEl>
                                          <p:spTgt spid="78"/>
                                        </p:tgtEl>
                                        <p:attrNameLst>
                                          <p:attrName>ppt_x</p:attrName>
                                          <p:attrName>ppt_y</p:attrName>
                                        </p:attrNameLst>
                                      </p:cBhvr>
                                      <p:rCtr x="27604" y="16273"/>
                                    </p:animMotion>
                                  </p:childTnLst>
                                </p:cTn>
                              </p:par>
                              <p:par>
                                <p:cTn id="119" presetID="42" presetClass="path" presetSubtype="0" accel="50000" decel="50000" fill="hold" nodeType="withEffect">
                                  <p:stCondLst>
                                    <p:cond delay="0"/>
                                  </p:stCondLst>
                                  <p:childTnLst>
                                    <p:animMotion origin="layout" path="M -4.72222E-6 -1.85185E-6 L 0.53369 0.20509 " pathEditMode="relative" rAng="0" ptsTypes="AA">
                                      <p:cBhvr>
                                        <p:cTn id="120" dur="2000" fill="hold"/>
                                        <p:tgtEl>
                                          <p:spTgt spid="79"/>
                                        </p:tgtEl>
                                        <p:attrNameLst>
                                          <p:attrName>ppt_x</p:attrName>
                                          <p:attrName>ppt_y</p:attrName>
                                        </p:attrNameLst>
                                      </p:cBhvr>
                                      <p:rCtr x="26684" y="10255"/>
                                    </p:animMotion>
                                  </p:childTnLst>
                                </p:cTn>
                              </p:par>
                              <p:par>
                                <p:cTn id="121" presetID="42" presetClass="path" presetSubtype="0" accel="50000" decel="50000" fill="hold" nodeType="withEffect">
                                  <p:stCondLst>
                                    <p:cond delay="0"/>
                                  </p:stCondLst>
                                  <p:childTnLst>
                                    <p:animMotion origin="layout" path="M -2.22222E-6 1.85185E-6 L 0.54861 0.34629 " pathEditMode="relative" rAng="0" ptsTypes="AA">
                                      <p:cBhvr>
                                        <p:cTn id="122" dur="2000" fill="hold"/>
                                        <p:tgtEl>
                                          <p:spTgt spid="82"/>
                                        </p:tgtEl>
                                        <p:attrNameLst>
                                          <p:attrName>ppt_x</p:attrName>
                                          <p:attrName>ppt_y</p:attrName>
                                        </p:attrNameLst>
                                      </p:cBhvr>
                                      <p:rCtr x="27431" y="17315"/>
                                    </p:animMotion>
                                  </p:childTnLst>
                                </p:cTn>
                              </p:par>
                              <p:par>
                                <p:cTn id="123" presetID="42" presetClass="path" presetSubtype="0" accel="50000" decel="50000" fill="hold" nodeType="withEffect">
                                  <p:stCondLst>
                                    <p:cond delay="0"/>
                                  </p:stCondLst>
                                  <p:childTnLst>
                                    <p:animMotion origin="layout" path="M -4.16667E-6 -3.7037E-7 L 0.53316 0.38657 " pathEditMode="relative" rAng="0" ptsTypes="AA">
                                      <p:cBhvr>
                                        <p:cTn id="124" dur="2000" fill="hold"/>
                                        <p:tgtEl>
                                          <p:spTgt spid="75"/>
                                        </p:tgtEl>
                                        <p:attrNameLst>
                                          <p:attrName>ppt_x</p:attrName>
                                          <p:attrName>ppt_y</p:attrName>
                                        </p:attrNameLst>
                                      </p:cBhvr>
                                      <p:rCtr x="26649" y="19329"/>
                                    </p:animMotion>
                                  </p:childTnLst>
                                </p:cTn>
                              </p:par>
                              <p:par>
                                <p:cTn id="125" presetID="42" presetClass="path" presetSubtype="0" accel="50000" decel="50000" fill="hold" nodeType="withEffect">
                                  <p:stCondLst>
                                    <p:cond delay="0"/>
                                  </p:stCondLst>
                                  <p:childTnLst>
                                    <p:animMotion origin="layout" path="M -4.16667E-6 2.59259E-6 L 0.58073 0.33078 " pathEditMode="relative" rAng="0" ptsTypes="AA">
                                      <p:cBhvr>
                                        <p:cTn id="126" dur="2000" fill="hold"/>
                                        <p:tgtEl>
                                          <p:spTgt spid="81"/>
                                        </p:tgtEl>
                                        <p:attrNameLst>
                                          <p:attrName>ppt_x</p:attrName>
                                          <p:attrName>ppt_y</p:attrName>
                                        </p:attrNameLst>
                                      </p:cBhvr>
                                      <p:rCtr x="29028" y="16528"/>
                                    </p:animMotion>
                                  </p:childTnLst>
                                </p:cTn>
                              </p:par>
                              <p:par>
                                <p:cTn id="127" presetID="42" presetClass="path" presetSubtype="0" accel="50000" decel="50000" fill="hold" nodeType="withEffect">
                                  <p:stCondLst>
                                    <p:cond delay="0"/>
                                  </p:stCondLst>
                                  <p:childTnLst>
                                    <p:animMotion origin="layout" path="M -4.44444E-6 -1.11111E-6 L 0.63698 0.40833 " pathEditMode="relative" rAng="0" ptsTypes="AA">
                                      <p:cBhvr>
                                        <p:cTn id="128" dur="2000" fill="hold"/>
                                        <p:tgtEl>
                                          <p:spTgt spid="83"/>
                                        </p:tgtEl>
                                        <p:attrNameLst>
                                          <p:attrName>ppt_x</p:attrName>
                                          <p:attrName>ppt_y</p:attrName>
                                        </p:attrNameLst>
                                      </p:cBhvr>
                                      <p:rCtr x="31840" y="20417"/>
                                    </p:animMotion>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92"/>
                                        </p:tgtEl>
                                        <p:attrNameLst>
                                          <p:attrName>style.visibility</p:attrName>
                                        </p:attrNameLst>
                                      </p:cBhvr>
                                      <p:to>
                                        <p:strVal val="visible"/>
                                      </p:to>
                                    </p:set>
                                    <p:animEffect transition="in" filter="fade">
                                      <p:cBhvr>
                                        <p:cTn id="133" dur="500"/>
                                        <p:tgtEl>
                                          <p:spTgt spid="92"/>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93"/>
                                        </p:tgtEl>
                                        <p:attrNameLst>
                                          <p:attrName>style.visibility</p:attrName>
                                        </p:attrNameLst>
                                      </p:cBhvr>
                                      <p:to>
                                        <p:strVal val="visible"/>
                                      </p:to>
                                    </p:set>
                                    <p:animEffect transition="in" filter="fade">
                                      <p:cBhvr>
                                        <p:cTn id="136" dur="500"/>
                                        <p:tgtEl>
                                          <p:spTgt spid="93"/>
                                        </p:tgtEl>
                                      </p:cBhvr>
                                    </p:animEffect>
                                  </p:childTnLst>
                                </p:cTn>
                              </p:par>
                              <p:par>
                                <p:cTn id="137" presetID="10" presetClass="entr" presetSubtype="0" fill="hold" nodeType="withEffect">
                                  <p:stCondLst>
                                    <p:cond delay="0"/>
                                  </p:stCondLst>
                                  <p:childTnLst>
                                    <p:set>
                                      <p:cBhvr>
                                        <p:cTn id="138" dur="1" fill="hold">
                                          <p:stCondLst>
                                            <p:cond delay="0"/>
                                          </p:stCondLst>
                                        </p:cTn>
                                        <p:tgtEl>
                                          <p:spTgt spid="94"/>
                                        </p:tgtEl>
                                        <p:attrNameLst>
                                          <p:attrName>style.visibility</p:attrName>
                                        </p:attrNameLst>
                                      </p:cBhvr>
                                      <p:to>
                                        <p:strVal val="visible"/>
                                      </p:to>
                                    </p:set>
                                    <p:animEffect transition="in" filter="fade">
                                      <p:cBhvr>
                                        <p:cTn id="139" dur="500"/>
                                        <p:tgtEl>
                                          <p:spTgt spid="94"/>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95"/>
                                        </p:tgtEl>
                                        <p:attrNameLst>
                                          <p:attrName>style.visibility</p:attrName>
                                        </p:attrNameLst>
                                      </p:cBhvr>
                                      <p:to>
                                        <p:strVal val="visible"/>
                                      </p:to>
                                    </p:set>
                                    <p:animEffect transition="in" filter="fade">
                                      <p:cBhvr>
                                        <p:cTn id="142" dur="500"/>
                                        <p:tgtEl>
                                          <p:spTgt spid="95"/>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96"/>
                                        </p:tgtEl>
                                        <p:attrNameLst>
                                          <p:attrName>style.visibility</p:attrName>
                                        </p:attrNameLst>
                                      </p:cBhvr>
                                      <p:to>
                                        <p:strVal val="visible"/>
                                      </p:to>
                                    </p:set>
                                    <p:animEffect transition="in" filter="fade">
                                      <p:cBhvr>
                                        <p:cTn id="145" dur="500"/>
                                        <p:tgtEl>
                                          <p:spTgt spid="96"/>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97"/>
                                        </p:tgtEl>
                                        <p:attrNameLst>
                                          <p:attrName>style.visibility</p:attrName>
                                        </p:attrNameLst>
                                      </p:cBhvr>
                                      <p:to>
                                        <p:strVal val="visible"/>
                                      </p:to>
                                    </p:set>
                                    <p:animEffect transition="in" filter="fade">
                                      <p:cBhvr>
                                        <p:cTn id="148" dur="500"/>
                                        <p:tgtEl>
                                          <p:spTgt spid="97"/>
                                        </p:tgtEl>
                                      </p:cBhvr>
                                    </p:animEffect>
                                  </p:childTnLst>
                                </p:cTn>
                              </p:par>
                              <p:par>
                                <p:cTn id="149" presetID="10" presetClass="entr" presetSubtype="0" fill="hold" nodeType="withEffect">
                                  <p:stCondLst>
                                    <p:cond delay="0"/>
                                  </p:stCondLst>
                                  <p:childTnLst>
                                    <p:set>
                                      <p:cBhvr>
                                        <p:cTn id="150" dur="1" fill="hold">
                                          <p:stCondLst>
                                            <p:cond delay="0"/>
                                          </p:stCondLst>
                                        </p:cTn>
                                        <p:tgtEl>
                                          <p:spTgt spid="98"/>
                                        </p:tgtEl>
                                        <p:attrNameLst>
                                          <p:attrName>style.visibility</p:attrName>
                                        </p:attrNameLst>
                                      </p:cBhvr>
                                      <p:to>
                                        <p:strVal val="visible"/>
                                      </p:to>
                                    </p:set>
                                    <p:animEffect transition="in" filter="fade">
                                      <p:cBhvr>
                                        <p:cTn id="151" dur="500"/>
                                        <p:tgtEl>
                                          <p:spTgt spid="98"/>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99"/>
                                        </p:tgtEl>
                                        <p:attrNameLst>
                                          <p:attrName>style.visibility</p:attrName>
                                        </p:attrNameLst>
                                      </p:cBhvr>
                                      <p:to>
                                        <p:strVal val="visible"/>
                                      </p:to>
                                    </p:set>
                                    <p:animEffect transition="in" filter="fade">
                                      <p:cBhvr>
                                        <p:cTn id="154" dur="500"/>
                                        <p:tgtEl>
                                          <p:spTgt spid="99"/>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100"/>
                                        </p:tgtEl>
                                        <p:attrNameLst>
                                          <p:attrName>style.visibility</p:attrName>
                                        </p:attrNameLst>
                                      </p:cBhvr>
                                      <p:to>
                                        <p:strVal val="visible"/>
                                      </p:to>
                                    </p:set>
                                    <p:animEffect transition="in" filter="fade">
                                      <p:cBhvr>
                                        <p:cTn id="157" dur="500"/>
                                        <p:tgtEl>
                                          <p:spTgt spid="100"/>
                                        </p:tgtEl>
                                      </p:cBhvr>
                                    </p:animEffect>
                                  </p:childTnLst>
                                </p:cTn>
                              </p:par>
                              <p:par>
                                <p:cTn id="158" presetID="10" presetClass="entr" presetSubtype="0" fill="hold" nodeType="withEffect">
                                  <p:stCondLst>
                                    <p:cond delay="0"/>
                                  </p:stCondLst>
                                  <p:childTnLst>
                                    <p:set>
                                      <p:cBhvr>
                                        <p:cTn id="159" dur="1" fill="hold">
                                          <p:stCondLst>
                                            <p:cond delay="0"/>
                                          </p:stCondLst>
                                        </p:cTn>
                                        <p:tgtEl>
                                          <p:spTgt spid="86"/>
                                        </p:tgtEl>
                                        <p:attrNameLst>
                                          <p:attrName>style.visibility</p:attrName>
                                        </p:attrNameLst>
                                      </p:cBhvr>
                                      <p:to>
                                        <p:strVal val="visible"/>
                                      </p:to>
                                    </p:set>
                                    <p:animEffect transition="in" filter="fade">
                                      <p:cBhvr>
                                        <p:cTn id="160" dur="500"/>
                                        <p:tgtEl>
                                          <p:spTgt spid="86"/>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grpId="0" nodeType="clickEffect">
                                  <p:stCondLst>
                                    <p:cond delay="0"/>
                                  </p:stCondLst>
                                  <p:childTnLst>
                                    <p:set>
                                      <p:cBhvr>
                                        <p:cTn id="164" dur="1" fill="hold">
                                          <p:stCondLst>
                                            <p:cond delay="0"/>
                                          </p:stCondLst>
                                        </p:cTn>
                                        <p:tgtEl>
                                          <p:spTgt spid="5"/>
                                        </p:tgtEl>
                                        <p:attrNameLst>
                                          <p:attrName>style.visibility</p:attrName>
                                        </p:attrNameLst>
                                      </p:cBhvr>
                                      <p:to>
                                        <p:strVal val="visible"/>
                                      </p:to>
                                    </p:set>
                                    <p:animEffect transition="in" filter="fade">
                                      <p:cBhvr>
                                        <p:cTn id="16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2" grpId="0"/>
      <p:bldP spid="93" grpId="0"/>
      <p:bldP spid="95" grpId="0"/>
      <p:bldP spid="96" grpId="0"/>
      <p:bldP spid="97" grpId="0"/>
      <p:bldP spid="99" grpId="0"/>
      <p:bldP spid="10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7432034" y="569225"/>
            <a:ext cx="747045" cy="747045"/>
          </a:xfrm>
          <a:prstGeom prst="rect">
            <a:avLst/>
          </a:prstGeom>
        </p:spPr>
      </p:pic>
      <p:sp>
        <p:nvSpPr>
          <p:cNvPr id="4" name="TextBox 3"/>
          <p:cNvSpPr txBox="1"/>
          <p:nvPr/>
        </p:nvSpPr>
        <p:spPr>
          <a:xfrm>
            <a:off x="5734878" y="711914"/>
            <a:ext cx="2095136"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Have a think</a:t>
            </a:r>
          </a:p>
        </p:txBody>
      </p:sp>
      <p:sp>
        <p:nvSpPr>
          <p:cNvPr id="6" name="Rectangle 5"/>
          <p:cNvSpPr/>
          <p:nvPr/>
        </p:nvSpPr>
        <p:spPr>
          <a:xfrm>
            <a:off x="911584" y="376617"/>
            <a:ext cx="2842998" cy="492443"/>
          </a:xfrm>
          <a:prstGeom prst="rect">
            <a:avLst/>
          </a:prstGeom>
        </p:spPr>
        <p:txBody>
          <a:bodyPr wrap="square">
            <a:spAutoFit/>
          </a:bodyPr>
          <a:lstStyle/>
          <a:p>
            <a:pPr marL="514350" indent="-514350">
              <a:buAutoNum type="arabicParenR"/>
            </a:pPr>
            <a:r>
              <a:rPr lang="en-GB" sz="2600" dirty="0"/>
              <a:t>765 </a:t>
            </a:r>
            <a:r>
              <a:rPr lang="en-GB" sz="2600" dirty="0">
                <a:latin typeface="Cambria Math" panose="02040503050406030204" pitchFamily="18" charset="0"/>
                <a:ea typeface="Cambria Math" panose="02040503050406030204" pitchFamily="18" charset="0"/>
              </a:rPr>
              <a:t>÷</a:t>
            </a:r>
            <a:r>
              <a:rPr lang="en-GB" sz="2600" dirty="0"/>
              <a:t> 5 </a:t>
            </a:r>
            <a:r>
              <a:rPr lang="en-GB" sz="2600" dirty="0">
                <a:latin typeface="Cambria Math" panose="02040503050406030204" pitchFamily="18" charset="0"/>
                <a:ea typeface="Cambria Math" panose="02040503050406030204" pitchFamily="18" charset="0"/>
              </a:rPr>
              <a:t>=</a:t>
            </a:r>
          </a:p>
        </p:txBody>
      </p:sp>
      <p:sp>
        <p:nvSpPr>
          <p:cNvPr id="15" name="Rectangle 14"/>
          <p:cNvSpPr/>
          <p:nvPr/>
        </p:nvSpPr>
        <p:spPr>
          <a:xfrm>
            <a:off x="954436" y="1482865"/>
            <a:ext cx="2842998" cy="492443"/>
          </a:xfrm>
          <a:prstGeom prst="rect">
            <a:avLst/>
          </a:prstGeom>
        </p:spPr>
        <p:txBody>
          <a:bodyPr wrap="square">
            <a:spAutoFit/>
          </a:bodyPr>
          <a:lstStyle/>
          <a:p>
            <a:r>
              <a:rPr lang="en-GB" sz="2600" dirty="0"/>
              <a:t>2)	201 </a:t>
            </a:r>
            <a:r>
              <a:rPr lang="en-GB" sz="2600" dirty="0">
                <a:latin typeface="Cambria Math" panose="02040503050406030204" pitchFamily="18" charset="0"/>
                <a:ea typeface="Cambria Math" panose="02040503050406030204" pitchFamily="18" charset="0"/>
              </a:rPr>
              <a:t>÷</a:t>
            </a:r>
            <a:r>
              <a:rPr lang="en-GB" sz="2600" dirty="0"/>
              <a:t> 3 </a:t>
            </a:r>
            <a:r>
              <a:rPr lang="en-GB" sz="2600" dirty="0">
                <a:latin typeface="Cambria Math" panose="02040503050406030204" pitchFamily="18" charset="0"/>
                <a:ea typeface="Cambria Math" panose="02040503050406030204" pitchFamily="18" charset="0"/>
              </a:rPr>
              <a:t>=</a:t>
            </a:r>
          </a:p>
        </p:txBody>
      </p:sp>
      <p:graphicFrame>
        <p:nvGraphicFramePr>
          <p:cNvPr id="16" name="Table 15"/>
          <p:cNvGraphicFramePr>
            <a:graphicFrameLocks noGrp="1"/>
          </p:cNvGraphicFramePr>
          <p:nvPr>
            <p:extLst>
              <p:ext uri="{D42A27DB-BD31-4B8C-83A1-F6EECF244321}">
                <p14:modId xmlns:p14="http://schemas.microsoft.com/office/powerpoint/2010/main" val="3185186670"/>
              </p:ext>
            </p:extLst>
          </p:nvPr>
        </p:nvGraphicFramePr>
        <p:xfrm>
          <a:off x="4367620" y="1573893"/>
          <a:ext cx="3765644" cy="4043450"/>
        </p:xfrm>
        <a:graphic>
          <a:graphicData uri="http://schemas.openxmlformats.org/drawingml/2006/table">
            <a:tbl>
              <a:tblPr firstRow="1" bandRow="1">
                <a:tableStyleId>{5940675A-B579-460E-94D1-54222C63F5DA}</a:tableStyleId>
              </a:tblPr>
              <a:tblGrid>
                <a:gridCol w="1172525">
                  <a:extLst>
                    <a:ext uri="{9D8B030D-6E8A-4147-A177-3AD203B41FA5}">
                      <a16:colId xmlns:a16="http://schemas.microsoft.com/office/drawing/2014/main" val="2069221138"/>
                    </a:ext>
                  </a:extLst>
                </a:gridCol>
                <a:gridCol w="1357957">
                  <a:extLst>
                    <a:ext uri="{9D8B030D-6E8A-4147-A177-3AD203B41FA5}">
                      <a16:colId xmlns:a16="http://schemas.microsoft.com/office/drawing/2014/main" val="2550450566"/>
                    </a:ext>
                  </a:extLst>
                </a:gridCol>
                <a:gridCol w="1235162">
                  <a:extLst>
                    <a:ext uri="{9D8B030D-6E8A-4147-A177-3AD203B41FA5}">
                      <a16:colId xmlns:a16="http://schemas.microsoft.com/office/drawing/2014/main" val="544942445"/>
                    </a:ext>
                  </a:extLst>
                </a:gridCol>
              </a:tblGrid>
              <a:tr h="468000">
                <a:tc>
                  <a:txBody>
                    <a:bodyPr/>
                    <a:lstStyle/>
                    <a:p>
                      <a:pPr algn="ctr"/>
                      <a:r>
                        <a:rPr lang="en-GB" sz="2400" dirty="0">
                          <a:latin typeface="+mn-lt"/>
                        </a:rPr>
                        <a:t>H</a:t>
                      </a:r>
                    </a:p>
                  </a:txBody>
                  <a:tcPr anchor="ctr">
                    <a:solidFill>
                      <a:schemeClr val="accent6">
                        <a:lumMod val="40000"/>
                        <a:lumOff val="60000"/>
                      </a:schemeClr>
                    </a:solidFill>
                  </a:tcPr>
                </a:tc>
                <a:tc>
                  <a:txBody>
                    <a:bodyPr/>
                    <a:lstStyle/>
                    <a:p>
                      <a:pPr algn="ctr"/>
                      <a:r>
                        <a:rPr lang="en-GB" sz="2400" dirty="0">
                          <a:latin typeface="+mn-lt"/>
                        </a:rPr>
                        <a:t>T</a:t>
                      </a:r>
                    </a:p>
                  </a:txBody>
                  <a:tcPr anchor="ctr">
                    <a:solidFill>
                      <a:schemeClr val="accent4">
                        <a:lumMod val="60000"/>
                        <a:lumOff val="40000"/>
                      </a:schemeClr>
                    </a:solidFill>
                  </a:tcPr>
                </a:tc>
                <a:tc>
                  <a:txBody>
                    <a:bodyPr/>
                    <a:lstStyle/>
                    <a:p>
                      <a:pPr algn="ctr"/>
                      <a:r>
                        <a:rPr lang="en-GB" sz="2400" dirty="0">
                          <a:latin typeface="+mn-lt"/>
                        </a:rPr>
                        <a:t>O</a:t>
                      </a:r>
                    </a:p>
                  </a:txBody>
                  <a:tcPr anchor="ctr">
                    <a:solidFill>
                      <a:srgbClr val="FF5050"/>
                    </a:solidFill>
                  </a:tcPr>
                </a:tc>
                <a:extLst>
                  <a:ext uri="{0D108BD9-81ED-4DB2-BD59-A6C34878D82A}">
                    <a16:rowId xmlns:a16="http://schemas.microsoft.com/office/drawing/2014/main" val="1967756721"/>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5457747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86321701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522383452"/>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2349982708"/>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2107614349"/>
                  </a:ext>
                </a:extLst>
              </a:tr>
            </a:tbl>
          </a:graphicData>
        </a:graphic>
      </p:graphicFrame>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4770" y="2138392"/>
            <a:ext cx="414000" cy="403803"/>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4770" y="2827406"/>
            <a:ext cx="414000" cy="403803"/>
          </a:xfrm>
          <a:prstGeom prst="rect">
            <a:avLst/>
          </a:prstGeom>
        </p:spPr>
      </p:pic>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0170" y="3575630"/>
            <a:ext cx="414000" cy="403803"/>
          </a:xfrm>
          <a:prstGeom prst="rect">
            <a:avLst/>
          </a:prstGeom>
        </p:spPr>
      </p:pic>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4770" y="4323854"/>
            <a:ext cx="414000" cy="403803"/>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6208" y="4991615"/>
            <a:ext cx="414000" cy="403803"/>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2069" y="2018842"/>
            <a:ext cx="414000" cy="403803"/>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3141" y="2018841"/>
            <a:ext cx="414000" cy="403803"/>
          </a:xfrm>
          <a:prstGeom prst="rect">
            <a:avLst/>
          </a:prstGeom>
        </p:spPr>
      </p:pic>
      <p:pic>
        <p:nvPicPr>
          <p:cNvPr id="24" name="Picture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4673" y="2346936"/>
            <a:ext cx="414000" cy="403803"/>
          </a:xfrm>
          <a:prstGeom prst="rect">
            <a:avLst/>
          </a:prstGeom>
        </p:spPr>
      </p:pic>
      <p:pic>
        <p:nvPicPr>
          <p:cNvPr id="25" name="Picture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4492" y="2018840"/>
            <a:ext cx="414000" cy="403803"/>
          </a:xfrm>
          <a:prstGeom prst="rect">
            <a:avLst/>
          </a:prstGeom>
        </p:spPr>
      </p:pic>
      <p:pic>
        <p:nvPicPr>
          <p:cNvPr id="26" name="Picture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6893" y="2340293"/>
            <a:ext cx="414000" cy="403803"/>
          </a:xfrm>
          <a:prstGeom prst="rect">
            <a:avLst/>
          </a:prstGeom>
        </p:spPr>
      </p:pic>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5692" y="2757382"/>
            <a:ext cx="414000" cy="403803"/>
          </a:xfrm>
          <a:prstGeom prst="rect">
            <a:avLst/>
          </a:prstGeom>
        </p:spPr>
      </p:pic>
      <p:pic>
        <p:nvPicPr>
          <p:cNvPr id="28" name="Picture 2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6764" y="2757381"/>
            <a:ext cx="414000" cy="403803"/>
          </a:xfrm>
          <a:prstGeom prst="rect">
            <a:avLst/>
          </a:prstGeom>
        </p:spPr>
      </p:pic>
      <p:pic>
        <p:nvPicPr>
          <p:cNvPr id="29" name="Picture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8296" y="3085476"/>
            <a:ext cx="414000" cy="403803"/>
          </a:xfrm>
          <a:prstGeom prst="rect">
            <a:avLst/>
          </a:prstGeom>
        </p:spPr>
      </p:pic>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8115" y="2757380"/>
            <a:ext cx="414000" cy="403803"/>
          </a:xfrm>
          <a:prstGeom prst="rect">
            <a:avLst/>
          </a:prstGeom>
        </p:spPr>
      </p:pic>
      <p:pic>
        <p:nvPicPr>
          <p:cNvPr id="31" name="Picture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0516" y="3078833"/>
            <a:ext cx="414000" cy="403803"/>
          </a:xfrm>
          <a:prstGeom prst="rect">
            <a:avLst/>
          </a:prstGeom>
        </p:spPr>
      </p:pic>
      <p:pic>
        <p:nvPicPr>
          <p:cNvPr id="32" name="Picture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6291" y="3456080"/>
            <a:ext cx="414000" cy="403803"/>
          </a:xfrm>
          <a:prstGeom prst="rect">
            <a:avLst/>
          </a:prstGeom>
        </p:spPr>
      </p:pic>
      <p:pic>
        <p:nvPicPr>
          <p:cNvPr id="33" name="Picture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7363" y="3456079"/>
            <a:ext cx="414000" cy="403803"/>
          </a:xfrm>
          <a:prstGeom prst="rect">
            <a:avLst/>
          </a:prstGeom>
        </p:spPr>
      </p:pic>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8895" y="3784174"/>
            <a:ext cx="414000" cy="403803"/>
          </a:xfrm>
          <a:prstGeom prst="rect">
            <a:avLst/>
          </a:prstGeom>
        </p:spPr>
      </p:pic>
      <p:pic>
        <p:nvPicPr>
          <p:cNvPr id="35" name="Picture 3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8714" y="3456078"/>
            <a:ext cx="414000" cy="403803"/>
          </a:xfrm>
          <a:prstGeom prst="rect">
            <a:avLst/>
          </a:prstGeom>
        </p:spPr>
      </p:pic>
      <p:pic>
        <p:nvPicPr>
          <p:cNvPr id="36" name="Picture 3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1115" y="3777531"/>
            <a:ext cx="414000" cy="403803"/>
          </a:xfrm>
          <a:prstGeom prst="rect">
            <a:avLst/>
          </a:prstGeom>
        </p:spPr>
      </p:pic>
      <p:pic>
        <p:nvPicPr>
          <p:cNvPr id="37" name="Picture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6890" y="4180945"/>
            <a:ext cx="414000" cy="403803"/>
          </a:xfrm>
          <a:prstGeom prst="rect">
            <a:avLst/>
          </a:prstGeom>
        </p:spPr>
      </p:pic>
      <p:pic>
        <p:nvPicPr>
          <p:cNvPr id="38" name="Picture 3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7962" y="4180944"/>
            <a:ext cx="414000" cy="403803"/>
          </a:xfrm>
          <a:prstGeom prst="rect">
            <a:avLst/>
          </a:prstGeom>
        </p:spPr>
      </p:pic>
      <p:pic>
        <p:nvPicPr>
          <p:cNvPr id="39" name="Picture 3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9494" y="4509039"/>
            <a:ext cx="414000" cy="403803"/>
          </a:xfrm>
          <a:prstGeom prst="rect">
            <a:avLst/>
          </a:prstGeom>
        </p:spPr>
      </p:pic>
      <p:pic>
        <p:nvPicPr>
          <p:cNvPr id="40" name="Picture 3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9313" y="4180943"/>
            <a:ext cx="414000" cy="403803"/>
          </a:xfrm>
          <a:prstGeom prst="rect">
            <a:avLst/>
          </a:prstGeom>
        </p:spPr>
      </p:pic>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1714" y="4502396"/>
            <a:ext cx="414000" cy="403803"/>
          </a:xfrm>
          <a:prstGeom prst="rect">
            <a:avLst/>
          </a:prstGeom>
        </p:spPr>
      </p:pic>
      <p:pic>
        <p:nvPicPr>
          <p:cNvPr id="42" name="Picture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78057" y="4893791"/>
            <a:ext cx="414000" cy="403803"/>
          </a:xfrm>
          <a:prstGeom prst="rect">
            <a:avLst/>
          </a:prstGeom>
        </p:spPr>
      </p:pic>
      <p:pic>
        <p:nvPicPr>
          <p:cNvPr id="43" name="Picture 4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9129" y="4893790"/>
            <a:ext cx="414000" cy="403803"/>
          </a:xfrm>
          <a:prstGeom prst="rect">
            <a:avLst/>
          </a:prstGeom>
        </p:spPr>
      </p:pic>
      <p:pic>
        <p:nvPicPr>
          <p:cNvPr id="44" name="Picture 4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20661" y="5221885"/>
            <a:ext cx="414000" cy="403803"/>
          </a:xfrm>
          <a:prstGeom prst="rect">
            <a:avLst/>
          </a:prstGeom>
        </p:spPr>
      </p:pic>
      <p:pic>
        <p:nvPicPr>
          <p:cNvPr id="45" name="Picture 4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60480" y="4893789"/>
            <a:ext cx="414000" cy="403803"/>
          </a:xfrm>
          <a:prstGeom prst="rect">
            <a:avLst/>
          </a:prstGeom>
        </p:spPr>
      </p:pic>
      <p:pic>
        <p:nvPicPr>
          <p:cNvPr id="46" name="Picture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2881" y="5215242"/>
            <a:ext cx="414000" cy="403803"/>
          </a:xfrm>
          <a:prstGeom prst="rect">
            <a:avLst/>
          </a:prstGeom>
        </p:spPr>
      </p:pic>
      <p:pic>
        <p:nvPicPr>
          <p:cNvPr id="47" name="Picture 4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39582" y="2090238"/>
            <a:ext cx="414429" cy="406222"/>
          </a:xfrm>
          <a:prstGeom prst="rect">
            <a:avLst/>
          </a:prstGeom>
        </p:spPr>
      </p:pic>
      <p:pic>
        <p:nvPicPr>
          <p:cNvPr id="48" name="Picture 4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30157" y="2090238"/>
            <a:ext cx="414429" cy="406222"/>
          </a:xfrm>
          <a:prstGeom prst="rect">
            <a:avLst/>
          </a:prstGeom>
        </p:spPr>
      </p:pic>
      <p:pic>
        <p:nvPicPr>
          <p:cNvPr id="49" name="Picture 4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25907" y="2365411"/>
            <a:ext cx="414429" cy="406222"/>
          </a:xfrm>
          <a:prstGeom prst="rect">
            <a:avLst/>
          </a:prstGeom>
        </p:spPr>
      </p:pic>
      <p:pic>
        <p:nvPicPr>
          <p:cNvPr id="50" name="Picture 4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73011" y="2754963"/>
            <a:ext cx="414429" cy="406222"/>
          </a:xfrm>
          <a:prstGeom prst="rect">
            <a:avLst/>
          </a:prstGeom>
        </p:spPr>
      </p:pic>
      <p:pic>
        <p:nvPicPr>
          <p:cNvPr id="51" name="Picture 5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63586" y="2754963"/>
            <a:ext cx="414429" cy="406222"/>
          </a:xfrm>
          <a:prstGeom prst="rect">
            <a:avLst/>
          </a:prstGeom>
        </p:spPr>
      </p:pic>
      <p:pic>
        <p:nvPicPr>
          <p:cNvPr id="52" name="Picture 5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59336" y="3030136"/>
            <a:ext cx="414429" cy="406222"/>
          </a:xfrm>
          <a:prstGeom prst="rect">
            <a:avLst/>
          </a:prstGeom>
        </p:spPr>
      </p:pic>
      <p:pic>
        <p:nvPicPr>
          <p:cNvPr id="53" name="Picture 5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85740" y="3489279"/>
            <a:ext cx="414429" cy="406222"/>
          </a:xfrm>
          <a:prstGeom prst="rect">
            <a:avLst/>
          </a:prstGeom>
        </p:spPr>
      </p:pic>
      <p:pic>
        <p:nvPicPr>
          <p:cNvPr id="54" name="Picture 5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76315" y="3489279"/>
            <a:ext cx="414429" cy="406222"/>
          </a:xfrm>
          <a:prstGeom prst="rect">
            <a:avLst/>
          </a:prstGeom>
        </p:spPr>
      </p:pic>
      <p:pic>
        <p:nvPicPr>
          <p:cNvPr id="55" name="Picture 5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72065" y="3764452"/>
            <a:ext cx="414429" cy="406222"/>
          </a:xfrm>
          <a:prstGeom prst="rect">
            <a:avLst/>
          </a:prstGeom>
        </p:spPr>
      </p:pic>
      <p:pic>
        <p:nvPicPr>
          <p:cNvPr id="56" name="Picture 5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54274" y="4188105"/>
            <a:ext cx="414429" cy="406222"/>
          </a:xfrm>
          <a:prstGeom prst="rect">
            <a:avLst/>
          </a:prstGeom>
        </p:spPr>
      </p:pic>
      <p:pic>
        <p:nvPicPr>
          <p:cNvPr id="57" name="Picture 5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44849" y="4188105"/>
            <a:ext cx="414429" cy="406222"/>
          </a:xfrm>
          <a:prstGeom prst="rect">
            <a:avLst/>
          </a:prstGeom>
        </p:spPr>
      </p:pic>
      <p:pic>
        <p:nvPicPr>
          <p:cNvPr id="58" name="Picture 5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40599" y="4463278"/>
            <a:ext cx="414429" cy="406222"/>
          </a:xfrm>
          <a:prstGeom prst="rect">
            <a:avLst/>
          </a:prstGeom>
        </p:spPr>
      </p:pic>
      <p:pic>
        <p:nvPicPr>
          <p:cNvPr id="59" name="Picture 5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84938" y="4922421"/>
            <a:ext cx="414429" cy="406222"/>
          </a:xfrm>
          <a:prstGeom prst="rect">
            <a:avLst/>
          </a:prstGeom>
        </p:spPr>
      </p:pic>
      <p:pic>
        <p:nvPicPr>
          <p:cNvPr id="60" name="Picture 5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75513" y="4922421"/>
            <a:ext cx="414429" cy="406222"/>
          </a:xfrm>
          <a:prstGeom prst="rect">
            <a:avLst/>
          </a:prstGeom>
        </p:spPr>
      </p:pic>
      <p:pic>
        <p:nvPicPr>
          <p:cNvPr id="61" name="Picture 6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71263" y="5197594"/>
            <a:ext cx="414429" cy="406222"/>
          </a:xfrm>
          <a:prstGeom prst="rect">
            <a:avLst/>
          </a:prstGeom>
        </p:spPr>
      </p:pic>
      <p:grpSp>
        <p:nvGrpSpPr>
          <p:cNvPr id="62" name="Group 61"/>
          <p:cNvGrpSpPr/>
          <p:nvPr/>
        </p:nvGrpSpPr>
        <p:grpSpPr>
          <a:xfrm>
            <a:off x="808179" y="2293635"/>
            <a:ext cx="3119145" cy="2527524"/>
            <a:chOff x="4671511" y="249049"/>
            <a:chExt cx="3119145" cy="2527524"/>
          </a:xfrm>
        </p:grpSpPr>
        <p:sp>
          <p:nvSpPr>
            <p:cNvPr id="63" name="Oval 62"/>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Oval 63"/>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Oval 64"/>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6" name="Straight Connector 65"/>
            <p:cNvCxnSpPr>
              <a:stCxn id="63"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3"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9" name="Straight Connector 68"/>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0" name="TextBox 69"/>
          <p:cNvSpPr txBox="1"/>
          <p:nvPr/>
        </p:nvSpPr>
        <p:spPr>
          <a:xfrm>
            <a:off x="2002409" y="2482729"/>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765</a:t>
            </a:r>
          </a:p>
        </p:txBody>
      </p:sp>
      <p:sp>
        <p:nvSpPr>
          <p:cNvPr id="71" name="TextBox 70"/>
          <p:cNvSpPr txBox="1"/>
          <p:nvPr/>
        </p:nvSpPr>
        <p:spPr>
          <a:xfrm>
            <a:off x="918191" y="3942264"/>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500</a:t>
            </a:r>
          </a:p>
        </p:txBody>
      </p:sp>
      <p:cxnSp>
        <p:nvCxnSpPr>
          <p:cNvPr id="72" name="Straight Arrow Connector 71"/>
          <p:cNvCxnSpPr/>
          <p:nvPr/>
        </p:nvCxnSpPr>
        <p:spPr>
          <a:xfrm>
            <a:off x="1252517" y="466674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285546" y="469786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74" name="Rectangle 73"/>
          <p:cNvSpPr/>
          <p:nvPr/>
        </p:nvSpPr>
        <p:spPr>
          <a:xfrm>
            <a:off x="891365" y="5295350"/>
            <a:ext cx="987374" cy="492443"/>
          </a:xfrm>
          <a:prstGeom prst="rect">
            <a:avLst/>
          </a:prstGeom>
        </p:spPr>
        <p:txBody>
          <a:bodyPr wrap="square">
            <a:spAutoFit/>
          </a:bodyPr>
          <a:lstStyle/>
          <a:p>
            <a:r>
              <a:rPr lang="en-GB" sz="2600" dirty="0"/>
              <a:t>100</a:t>
            </a:r>
          </a:p>
        </p:txBody>
      </p:sp>
      <p:sp>
        <p:nvSpPr>
          <p:cNvPr id="75" name="TextBox 74"/>
          <p:cNvSpPr txBox="1"/>
          <p:nvPr/>
        </p:nvSpPr>
        <p:spPr>
          <a:xfrm>
            <a:off x="2002409" y="4118329"/>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250</a:t>
            </a:r>
          </a:p>
        </p:txBody>
      </p:sp>
      <p:cxnSp>
        <p:nvCxnSpPr>
          <p:cNvPr id="76" name="Straight Arrow Connector 75"/>
          <p:cNvCxnSpPr/>
          <p:nvPr/>
        </p:nvCxnSpPr>
        <p:spPr>
          <a:xfrm>
            <a:off x="2357341" y="481914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2390370" y="485026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78" name="Rectangle 77"/>
          <p:cNvSpPr/>
          <p:nvPr/>
        </p:nvSpPr>
        <p:spPr>
          <a:xfrm>
            <a:off x="2089901" y="5434964"/>
            <a:ext cx="987374" cy="492443"/>
          </a:xfrm>
          <a:prstGeom prst="rect">
            <a:avLst/>
          </a:prstGeom>
        </p:spPr>
        <p:txBody>
          <a:bodyPr wrap="square">
            <a:spAutoFit/>
          </a:bodyPr>
          <a:lstStyle/>
          <a:p>
            <a:r>
              <a:rPr lang="en-GB" sz="2600" dirty="0"/>
              <a:t>50</a:t>
            </a:r>
          </a:p>
        </p:txBody>
      </p:sp>
      <p:sp>
        <p:nvSpPr>
          <p:cNvPr id="79" name="TextBox 78"/>
          <p:cNvSpPr txBox="1"/>
          <p:nvPr/>
        </p:nvSpPr>
        <p:spPr>
          <a:xfrm>
            <a:off x="3215487" y="3978715"/>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15</a:t>
            </a:r>
          </a:p>
        </p:txBody>
      </p:sp>
      <p:cxnSp>
        <p:nvCxnSpPr>
          <p:cNvPr id="80" name="Straight Arrow Connector 79"/>
          <p:cNvCxnSpPr/>
          <p:nvPr/>
        </p:nvCxnSpPr>
        <p:spPr>
          <a:xfrm>
            <a:off x="3481762" y="4679533"/>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3514791" y="4710652"/>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5</a:t>
            </a:r>
          </a:p>
        </p:txBody>
      </p:sp>
      <p:sp>
        <p:nvSpPr>
          <p:cNvPr id="82" name="Rectangle 81"/>
          <p:cNvSpPr/>
          <p:nvPr/>
        </p:nvSpPr>
        <p:spPr>
          <a:xfrm>
            <a:off x="3300956" y="5295350"/>
            <a:ext cx="987374" cy="492443"/>
          </a:xfrm>
          <a:prstGeom prst="rect">
            <a:avLst/>
          </a:prstGeom>
        </p:spPr>
        <p:txBody>
          <a:bodyPr wrap="square">
            <a:spAutoFit/>
          </a:bodyPr>
          <a:lstStyle/>
          <a:p>
            <a:r>
              <a:rPr lang="en-GB" sz="2600" dirty="0"/>
              <a:t>3</a:t>
            </a:r>
          </a:p>
        </p:txBody>
      </p:sp>
      <p:sp>
        <p:nvSpPr>
          <p:cNvPr id="83" name="Rectangle 82"/>
          <p:cNvSpPr/>
          <p:nvPr/>
        </p:nvSpPr>
        <p:spPr>
          <a:xfrm>
            <a:off x="2854112" y="384049"/>
            <a:ext cx="689612" cy="492443"/>
          </a:xfrm>
          <a:prstGeom prst="rect">
            <a:avLst/>
          </a:prstGeom>
        </p:spPr>
        <p:txBody>
          <a:bodyPr wrap="none">
            <a:spAutoFit/>
          </a:bodyPr>
          <a:lstStyle/>
          <a:p>
            <a:r>
              <a:rPr lang="en-GB" sz="2600" dirty="0">
                <a:solidFill>
                  <a:srgbClr val="0070C0"/>
                </a:solidFill>
              </a:rPr>
              <a:t>153</a:t>
            </a:r>
          </a:p>
        </p:txBody>
      </p:sp>
      <p:graphicFrame>
        <p:nvGraphicFramePr>
          <p:cNvPr id="87" name="Table 86"/>
          <p:cNvGraphicFramePr>
            <a:graphicFrameLocks noGrp="1"/>
          </p:cNvGraphicFramePr>
          <p:nvPr>
            <p:extLst>
              <p:ext uri="{D42A27DB-BD31-4B8C-83A1-F6EECF244321}">
                <p14:modId xmlns:p14="http://schemas.microsoft.com/office/powerpoint/2010/main" val="1893706475"/>
              </p:ext>
            </p:extLst>
          </p:nvPr>
        </p:nvGraphicFramePr>
        <p:xfrm>
          <a:off x="4181877" y="1573435"/>
          <a:ext cx="3948560" cy="2613270"/>
        </p:xfrm>
        <a:graphic>
          <a:graphicData uri="http://schemas.openxmlformats.org/drawingml/2006/table">
            <a:tbl>
              <a:tblPr firstRow="1" bandRow="1">
                <a:tableStyleId>{5940675A-B579-460E-94D1-54222C63F5DA}</a:tableStyleId>
              </a:tblPr>
              <a:tblGrid>
                <a:gridCol w="852561">
                  <a:extLst>
                    <a:ext uri="{9D8B030D-6E8A-4147-A177-3AD203B41FA5}">
                      <a16:colId xmlns:a16="http://schemas.microsoft.com/office/drawing/2014/main" val="2069221138"/>
                    </a:ext>
                  </a:extLst>
                </a:gridCol>
                <a:gridCol w="1504043">
                  <a:extLst>
                    <a:ext uri="{9D8B030D-6E8A-4147-A177-3AD203B41FA5}">
                      <a16:colId xmlns:a16="http://schemas.microsoft.com/office/drawing/2014/main" val="2550450566"/>
                    </a:ext>
                  </a:extLst>
                </a:gridCol>
                <a:gridCol w="1591956">
                  <a:extLst>
                    <a:ext uri="{9D8B030D-6E8A-4147-A177-3AD203B41FA5}">
                      <a16:colId xmlns:a16="http://schemas.microsoft.com/office/drawing/2014/main" val="544942445"/>
                    </a:ext>
                  </a:extLst>
                </a:gridCol>
              </a:tblGrid>
              <a:tr h="468000">
                <a:tc>
                  <a:txBody>
                    <a:bodyPr/>
                    <a:lstStyle/>
                    <a:p>
                      <a:pPr algn="ctr"/>
                      <a:r>
                        <a:rPr lang="en-GB" sz="2400" dirty="0">
                          <a:latin typeface="+mn-lt"/>
                        </a:rPr>
                        <a:t>H</a:t>
                      </a:r>
                    </a:p>
                  </a:txBody>
                  <a:tcPr anchor="ctr">
                    <a:solidFill>
                      <a:schemeClr val="accent6">
                        <a:lumMod val="40000"/>
                        <a:lumOff val="60000"/>
                      </a:schemeClr>
                    </a:solidFill>
                  </a:tcPr>
                </a:tc>
                <a:tc>
                  <a:txBody>
                    <a:bodyPr/>
                    <a:lstStyle/>
                    <a:p>
                      <a:pPr algn="ctr"/>
                      <a:r>
                        <a:rPr lang="en-GB" sz="2400" dirty="0">
                          <a:latin typeface="+mn-lt"/>
                        </a:rPr>
                        <a:t>T</a:t>
                      </a:r>
                    </a:p>
                  </a:txBody>
                  <a:tcPr anchor="ctr">
                    <a:solidFill>
                      <a:schemeClr val="accent4">
                        <a:lumMod val="60000"/>
                        <a:lumOff val="40000"/>
                      </a:schemeClr>
                    </a:solidFill>
                  </a:tcPr>
                </a:tc>
                <a:tc>
                  <a:txBody>
                    <a:bodyPr/>
                    <a:lstStyle/>
                    <a:p>
                      <a:pPr algn="ctr"/>
                      <a:r>
                        <a:rPr lang="en-GB" sz="2400" dirty="0">
                          <a:latin typeface="+mn-lt"/>
                        </a:rPr>
                        <a:t>O</a:t>
                      </a:r>
                    </a:p>
                  </a:txBody>
                  <a:tcPr anchor="ctr">
                    <a:solidFill>
                      <a:srgbClr val="FF5050"/>
                    </a:solidFill>
                  </a:tcPr>
                </a:tc>
                <a:extLst>
                  <a:ext uri="{0D108BD9-81ED-4DB2-BD59-A6C34878D82A}">
                    <a16:rowId xmlns:a16="http://schemas.microsoft.com/office/drawing/2014/main" val="1967756721"/>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5457747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863217013"/>
                  </a:ext>
                </a:extLst>
              </a:tr>
              <a:tr h="715090">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tc>
                  <a:txBody>
                    <a:bodyPr/>
                    <a:lstStyle/>
                    <a:p>
                      <a:pPr algn="ctr"/>
                      <a:endParaRPr lang="en-GB" dirty="0">
                        <a:latin typeface="Berlin Sans FB" panose="020E0602020502020306" pitchFamily="34" charset="0"/>
                      </a:endParaRPr>
                    </a:p>
                  </a:txBody>
                  <a:tcPr anchor="ctr"/>
                </a:tc>
                <a:extLst>
                  <a:ext uri="{0D108BD9-81ED-4DB2-BD59-A6C34878D82A}">
                    <a16:rowId xmlns:a16="http://schemas.microsoft.com/office/drawing/2014/main" val="1522383452"/>
                  </a:ext>
                </a:extLst>
              </a:tr>
            </a:tbl>
          </a:graphicData>
        </a:graphic>
      </p:graphicFrame>
      <p:pic>
        <p:nvPicPr>
          <p:cNvPr id="88" name="Picture 8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6635" y="2054232"/>
            <a:ext cx="414000" cy="403803"/>
          </a:xfrm>
          <a:prstGeom prst="rect">
            <a:avLst/>
          </a:prstGeom>
        </p:spPr>
      </p:pic>
      <p:pic>
        <p:nvPicPr>
          <p:cNvPr id="89" name="Picture 8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536029" y="2039859"/>
            <a:ext cx="414429" cy="406222"/>
          </a:xfrm>
          <a:prstGeom prst="rect">
            <a:avLst/>
          </a:prstGeom>
        </p:spPr>
      </p:pic>
      <p:pic>
        <p:nvPicPr>
          <p:cNvPr id="90" name="Picture 8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0635" y="2054233"/>
            <a:ext cx="414000" cy="403803"/>
          </a:xfrm>
          <a:prstGeom prst="rect">
            <a:avLst/>
          </a:prstGeom>
        </p:spPr>
      </p:pic>
      <p:pic>
        <p:nvPicPr>
          <p:cNvPr id="91" name="Picture 9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1393" y="2054231"/>
            <a:ext cx="414000" cy="403803"/>
          </a:xfrm>
          <a:prstGeom prst="rect">
            <a:avLst/>
          </a:prstGeom>
        </p:spPr>
      </p:pic>
      <p:pic>
        <p:nvPicPr>
          <p:cNvPr id="92" name="Picture 9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78590" y="2307051"/>
            <a:ext cx="414000" cy="403803"/>
          </a:xfrm>
          <a:prstGeom prst="rect">
            <a:avLst/>
          </a:prstGeom>
        </p:spPr>
      </p:pic>
      <p:pic>
        <p:nvPicPr>
          <p:cNvPr id="93" name="Picture 9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27526" y="2352681"/>
            <a:ext cx="414000" cy="403803"/>
          </a:xfrm>
          <a:prstGeom prst="rect">
            <a:avLst/>
          </a:prstGeom>
        </p:spPr>
      </p:pic>
      <p:pic>
        <p:nvPicPr>
          <p:cNvPr id="94" name="Picture 9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1151" y="2352681"/>
            <a:ext cx="414000" cy="403803"/>
          </a:xfrm>
          <a:prstGeom prst="rect">
            <a:avLst/>
          </a:prstGeom>
        </p:spPr>
      </p:pic>
      <p:pic>
        <p:nvPicPr>
          <p:cNvPr id="95" name="Picture 9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895643" y="2039859"/>
            <a:ext cx="414429" cy="406222"/>
          </a:xfrm>
          <a:prstGeom prst="rect">
            <a:avLst/>
          </a:prstGeom>
        </p:spPr>
      </p:pic>
      <p:pic>
        <p:nvPicPr>
          <p:cNvPr id="96" name="Picture 9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55257" y="2039859"/>
            <a:ext cx="414429" cy="406222"/>
          </a:xfrm>
          <a:prstGeom prst="rect">
            <a:avLst/>
          </a:prstGeom>
        </p:spPr>
      </p:pic>
      <p:pic>
        <p:nvPicPr>
          <p:cNvPr id="97" name="Picture 96"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715836" y="2352681"/>
            <a:ext cx="414429" cy="406222"/>
          </a:xfrm>
          <a:prstGeom prst="rect">
            <a:avLst/>
          </a:prstGeom>
        </p:spPr>
      </p:pic>
      <p:pic>
        <p:nvPicPr>
          <p:cNvPr id="98" name="Picture 9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686848" y="2053021"/>
            <a:ext cx="414429" cy="406222"/>
          </a:xfrm>
          <a:prstGeom prst="rect">
            <a:avLst/>
          </a:prstGeom>
        </p:spPr>
      </p:pic>
      <p:pic>
        <p:nvPicPr>
          <p:cNvPr id="99" name="Picture 9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102857" y="2352681"/>
            <a:ext cx="414429" cy="406222"/>
          </a:xfrm>
          <a:prstGeom prst="rect">
            <a:avLst/>
          </a:prstGeom>
        </p:spPr>
      </p:pic>
      <p:pic>
        <p:nvPicPr>
          <p:cNvPr id="100" name="Picture 9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10541" y="2348547"/>
            <a:ext cx="414429" cy="406222"/>
          </a:xfrm>
          <a:prstGeom prst="rect">
            <a:avLst/>
          </a:prstGeom>
        </p:spPr>
      </p:pic>
      <p:pic>
        <p:nvPicPr>
          <p:cNvPr id="101" name="Picture 10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13380" y="2767610"/>
            <a:ext cx="414000" cy="403803"/>
          </a:xfrm>
          <a:prstGeom prst="rect">
            <a:avLst/>
          </a:prstGeom>
        </p:spPr>
      </p:pic>
      <p:pic>
        <p:nvPicPr>
          <p:cNvPr id="102" name="Picture 10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542774" y="2753237"/>
            <a:ext cx="414429" cy="406222"/>
          </a:xfrm>
          <a:prstGeom prst="rect">
            <a:avLst/>
          </a:prstGeom>
        </p:spPr>
      </p:pic>
      <p:pic>
        <p:nvPicPr>
          <p:cNvPr id="103" name="Picture 10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7380" y="2767611"/>
            <a:ext cx="414000" cy="403803"/>
          </a:xfrm>
          <a:prstGeom prst="rect">
            <a:avLst/>
          </a:prstGeom>
        </p:spPr>
      </p:pic>
      <p:pic>
        <p:nvPicPr>
          <p:cNvPr id="104" name="Picture 10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8138" y="2767609"/>
            <a:ext cx="414000" cy="403803"/>
          </a:xfrm>
          <a:prstGeom prst="rect">
            <a:avLst/>
          </a:prstGeom>
        </p:spPr>
      </p:pic>
      <p:pic>
        <p:nvPicPr>
          <p:cNvPr id="105" name="Picture 10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85335" y="3020429"/>
            <a:ext cx="414000" cy="403803"/>
          </a:xfrm>
          <a:prstGeom prst="rect">
            <a:avLst/>
          </a:prstGeom>
        </p:spPr>
      </p:pic>
      <p:pic>
        <p:nvPicPr>
          <p:cNvPr id="106" name="Picture 10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4271" y="3066059"/>
            <a:ext cx="414000" cy="403803"/>
          </a:xfrm>
          <a:prstGeom prst="rect">
            <a:avLst/>
          </a:prstGeom>
        </p:spPr>
      </p:pic>
      <p:pic>
        <p:nvPicPr>
          <p:cNvPr id="107" name="Picture 10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7896" y="3066059"/>
            <a:ext cx="414000" cy="403803"/>
          </a:xfrm>
          <a:prstGeom prst="rect">
            <a:avLst/>
          </a:prstGeom>
        </p:spPr>
      </p:pic>
      <p:pic>
        <p:nvPicPr>
          <p:cNvPr id="108" name="Picture 107"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02388" y="2753237"/>
            <a:ext cx="414429" cy="406222"/>
          </a:xfrm>
          <a:prstGeom prst="rect">
            <a:avLst/>
          </a:prstGeom>
        </p:spPr>
      </p:pic>
      <p:pic>
        <p:nvPicPr>
          <p:cNvPr id="109" name="Picture 108"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62002" y="2753237"/>
            <a:ext cx="414429" cy="406222"/>
          </a:xfrm>
          <a:prstGeom prst="rect">
            <a:avLst/>
          </a:prstGeom>
        </p:spPr>
      </p:pic>
      <p:pic>
        <p:nvPicPr>
          <p:cNvPr id="110" name="Picture 109"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722581" y="3066059"/>
            <a:ext cx="414429" cy="406222"/>
          </a:xfrm>
          <a:prstGeom prst="rect">
            <a:avLst/>
          </a:prstGeom>
        </p:spPr>
      </p:pic>
      <p:pic>
        <p:nvPicPr>
          <p:cNvPr id="111" name="Picture 11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693593" y="2766399"/>
            <a:ext cx="414429" cy="406222"/>
          </a:xfrm>
          <a:prstGeom prst="rect">
            <a:avLst/>
          </a:prstGeom>
        </p:spPr>
      </p:pic>
      <p:pic>
        <p:nvPicPr>
          <p:cNvPr id="112" name="Picture 11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109602" y="3066059"/>
            <a:ext cx="414429" cy="406222"/>
          </a:xfrm>
          <a:prstGeom prst="rect">
            <a:avLst/>
          </a:prstGeom>
        </p:spPr>
      </p:pic>
      <p:pic>
        <p:nvPicPr>
          <p:cNvPr id="113" name="Picture 11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17286" y="3061925"/>
            <a:ext cx="414429" cy="406222"/>
          </a:xfrm>
          <a:prstGeom prst="rect">
            <a:avLst/>
          </a:prstGeom>
        </p:spPr>
      </p:pic>
      <p:pic>
        <p:nvPicPr>
          <p:cNvPr id="114" name="Picture 1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13380" y="3490302"/>
            <a:ext cx="414000" cy="403803"/>
          </a:xfrm>
          <a:prstGeom prst="rect">
            <a:avLst/>
          </a:prstGeom>
        </p:spPr>
      </p:pic>
      <p:pic>
        <p:nvPicPr>
          <p:cNvPr id="115" name="Picture 11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542774" y="3475929"/>
            <a:ext cx="414429" cy="406222"/>
          </a:xfrm>
          <a:prstGeom prst="rect">
            <a:avLst/>
          </a:prstGeom>
        </p:spPr>
      </p:pic>
      <p:pic>
        <p:nvPicPr>
          <p:cNvPr id="116" name="Picture 1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27380" y="3490303"/>
            <a:ext cx="414000" cy="403803"/>
          </a:xfrm>
          <a:prstGeom prst="rect">
            <a:avLst/>
          </a:prstGeom>
        </p:spPr>
      </p:pic>
      <p:pic>
        <p:nvPicPr>
          <p:cNvPr id="117" name="Picture 1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8138" y="3490301"/>
            <a:ext cx="414000" cy="403803"/>
          </a:xfrm>
          <a:prstGeom prst="rect">
            <a:avLst/>
          </a:prstGeom>
        </p:spPr>
      </p:pic>
      <p:pic>
        <p:nvPicPr>
          <p:cNvPr id="118" name="Picture 1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85335" y="3743121"/>
            <a:ext cx="414000" cy="403803"/>
          </a:xfrm>
          <a:prstGeom prst="rect">
            <a:avLst/>
          </a:prstGeom>
        </p:spPr>
      </p:pic>
      <p:pic>
        <p:nvPicPr>
          <p:cNvPr id="119" name="Picture 1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34271" y="3788751"/>
            <a:ext cx="414000" cy="403803"/>
          </a:xfrm>
          <a:prstGeom prst="rect">
            <a:avLst/>
          </a:prstGeom>
        </p:spPr>
      </p:pic>
      <p:pic>
        <p:nvPicPr>
          <p:cNvPr id="120" name="Picture 1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7896" y="3788751"/>
            <a:ext cx="414000" cy="403803"/>
          </a:xfrm>
          <a:prstGeom prst="rect">
            <a:avLst/>
          </a:prstGeom>
        </p:spPr>
      </p:pic>
      <p:pic>
        <p:nvPicPr>
          <p:cNvPr id="121" name="Picture 120"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902388" y="3475929"/>
            <a:ext cx="414429" cy="406222"/>
          </a:xfrm>
          <a:prstGeom prst="rect">
            <a:avLst/>
          </a:prstGeom>
        </p:spPr>
      </p:pic>
      <p:pic>
        <p:nvPicPr>
          <p:cNvPr id="122" name="Picture 121"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262002" y="3475929"/>
            <a:ext cx="414429" cy="406222"/>
          </a:xfrm>
          <a:prstGeom prst="rect">
            <a:avLst/>
          </a:prstGeom>
        </p:spPr>
      </p:pic>
      <p:pic>
        <p:nvPicPr>
          <p:cNvPr id="123" name="Picture 122"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6722581" y="3788751"/>
            <a:ext cx="414429" cy="406222"/>
          </a:xfrm>
          <a:prstGeom prst="rect">
            <a:avLst/>
          </a:prstGeom>
        </p:spPr>
      </p:pic>
      <p:pic>
        <p:nvPicPr>
          <p:cNvPr id="124" name="Picture 123"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693593" y="3489091"/>
            <a:ext cx="414429" cy="406222"/>
          </a:xfrm>
          <a:prstGeom prst="rect">
            <a:avLst/>
          </a:prstGeom>
        </p:spPr>
      </p:pic>
      <p:pic>
        <p:nvPicPr>
          <p:cNvPr id="125" name="Picture 124"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109602" y="3788751"/>
            <a:ext cx="414429" cy="406222"/>
          </a:xfrm>
          <a:prstGeom prst="rect">
            <a:avLst/>
          </a:prstGeom>
        </p:spPr>
      </p:pic>
      <p:pic>
        <p:nvPicPr>
          <p:cNvPr id="126" name="Picture 125" descr="A picture containing clock&#10;&#10;Description automatically generated">
            <a:extLst>
              <a:ext uri="{FF2B5EF4-FFF2-40B4-BE49-F238E27FC236}">
                <a16:creationId xmlns:a16="http://schemas.microsoft.com/office/drawing/2014/main" id="{673B32C9-9C7A-6E45-885B-22019AA2CC06}"/>
              </a:ext>
            </a:extLst>
          </p:cNvPr>
          <p:cNvPicPr>
            <a:picLocks noChangeAspect="1"/>
          </p:cNvPicPr>
          <p:nvPr/>
        </p:nvPicPr>
        <p:blipFill>
          <a:blip r:embed="rId6"/>
          <a:stretch>
            <a:fillRect/>
          </a:stretch>
        </p:blipFill>
        <p:spPr>
          <a:xfrm>
            <a:off x="7517286" y="3784617"/>
            <a:ext cx="414429" cy="406222"/>
          </a:xfrm>
          <a:prstGeom prst="rect">
            <a:avLst/>
          </a:prstGeom>
        </p:spPr>
      </p:pic>
      <p:grpSp>
        <p:nvGrpSpPr>
          <p:cNvPr id="127" name="Group 126"/>
          <p:cNvGrpSpPr/>
          <p:nvPr/>
        </p:nvGrpSpPr>
        <p:grpSpPr>
          <a:xfrm>
            <a:off x="1054561" y="2233090"/>
            <a:ext cx="2498576" cy="2448272"/>
            <a:chOff x="268171" y="249049"/>
            <a:chExt cx="2498576" cy="2448272"/>
          </a:xfrm>
        </p:grpSpPr>
        <p:sp>
          <p:nvSpPr>
            <p:cNvPr id="128" name="Oval 127"/>
            <p:cNvSpPr/>
            <p:nvPr/>
          </p:nvSpPr>
          <p:spPr>
            <a:xfrm>
              <a:off x="1081963"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Oval 128"/>
            <p:cNvSpPr/>
            <p:nvPr/>
          </p:nvSpPr>
          <p:spPr>
            <a:xfrm>
              <a:off x="268171"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0" name="Oval 129"/>
            <p:cNvSpPr/>
            <p:nvPr/>
          </p:nvSpPr>
          <p:spPr>
            <a:xfrm>
              <a:off x="1852347" y="1782921"/>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31" name="Straight Connector 130"/>
            <p:cNvCxnSpPr>
              <a:stCxn id="128" idx="3"/>
            </p:cNvCxnSpPr>
            <p:nvPr/>
          </p:nvCxnSpPr>
          <p:spPr>
            <a:xfrm flipH="1">
              <a:off x="844235" y="1029538"/>
              <a:ext cx="371639" cy="7533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128" idx="5"/>
            </p:cNvCxnSpPr>
            <p:nvPr/>
          </p:nvCxnSpPr>
          <p:spPr>
            <a:xfrm>
              <a:off x="1862452" y="1029537"/>
              <a:ext cx="349935" cy="756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3" name="TextBox 132"/>
          <p:cNvSpPr txBox="1"/>
          <p:nvPr/>
        </p:nvSpPr>
        <p:spPr>
          <a:xfrm>
            <a:off x="1987949" y="2421442"/>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201</a:t>
            </a:r>
          </a:p>
        </p:txBody>
      </p:sp>
      <p:sp>
        <p:nvSpPr>
          <p:cNvPr id="134" name="TextBox 133"/>
          <p:cNvSpPr txBox="1"/>
          <p:nvPr/>
        </p:nvSpPr>
        <p:spPr>
          <a:xfrm>
            <a:off x="1115237" y="3979433"/>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180</a:t>
            </a:r>
          </a:p>
        </p:txBody>
      </p:sp>
      <p:cxnSp>
        <p:nvCxnSpPr>
          <p:cNvPr id="135" name="Straight Arrow Connector 134"/>
          <p:cNvCxnSpPr/>
          <p:nvPr/>
        </p:nvCxnSpPr>
        <p:spPr>
          <a:xfrm>
            <a:off x="1452472" y="4693027"/>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1395681" y="4665869"/>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137" name="Rectangle 136"/>
          <p:cNvSpPr/>
          <p:nvPr/>
        </p:nvSpPr>
        <p:spPr>
          <a:xfrm>
            <a:off x="1151546" y="5336101"/>
            <a:ext cx="987374" cy="492443"/>
          </a:xfrm>
          <a:prstGeom prst="rect">
            <a:avLst/>
          </a:prstGeom>
        </p:spPr>
        <p:txBody>
          <a:bodyPr wrap="square">
            <a:spAutoFit/>
          </a:bodyPr>
          <a:lstStyle/>
          <a:p>
            <a:r>
              <a:rPr lang="en-GB" sz="2600" dirty="0"/>
              <a:t>60</a:t>
            </a:r>
          </a:p>
        </p:txBody>
      </p:sp>
      <p:sp>
        <p:nvSpPr>
          <p:cNvPr id="138" name="TextBox 137"/>
          <p:cNvSpPr txBox="1"/>
          <p:nvPr/>
        </p:nvSpPr>
        <p:spPr>
          <a:xfrm>
            <a:off x="2823809" y="3999434"/>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21</a:t>
            </a:r>
          </a:p>
        </p:txBody>
      </p:sp>
      <p:cxnSp>
        <p:nvCxnSpPr>
          <p:cNvPr id="139" name="Straight Arrow Connector 138"/>
          <p:cNvCxnSpPr/>
          <p:nvPr/>
        </p:nvCxnSpPr>
        <p:spPr>
          <a:xfrm>
            <a:off x="3063125" y="4681362"/>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083122" y="4721706"/>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3</a:t>
            </a:r>
          </a:p>
        </p:txBody>
      </p:sp>
      <p:sp>
        <p:nvSpPr>
          <p:cNvPr id="141" name="Rectangle 140"/>
          <p:cNvSpPr/>
          <p:nvPr/>
        </p:nvSpPr>
        <p:spPr>
          <a:xfrm>
            <a:off x="2902143" y="5312900"/>
            <a:ext cx="987374" cy="492443"/>
          </a:xfrm>
          <a:prstGeom prst="rect">
            <a:avLst/>
          </a:prstGeom>
        </p:spPr>
        <p:txBody>
          <a:bodyPr wrap="square">
            <a:spAutoFit/>
          </a:bodyPr>
          <a:lstStyle/>
          <a:p>
            <a:r>
              <a:rPr lang="en-GB" sz="2600" dirty="0"/>
              <a:t>7</a:t>
            </a:r>
          </a:p>
        </p:txBody>
      </p:sp>
      <p:sp>
        <p:nvSpPr>
          <p:cNvPr id="142" name="Rectangle 141"/>
          <p:cNvSpPr/>
          <p:nvPr/>
        </p:nvSpPr>
        <p:spPr>
          <a:xfrm>
            <a:off x="2936131" y="1475433"/>
            <a:ext cx="521297" cy="492443"/>
          </a:xfrm>
          <a:prstGeom prst="rect">
            <a:avLst/>
          </a:prstGeom>
        </p:spPr>
        <p:txBody>
          <a:bodyPr wrap="none">
            <a:spAutoFit/>
          </a:bodyPr>
          <a:lstStyle/>
          <a:p>
            <a:r>
              <a:rPr lang="en-GB" sz="2600" dirty="0">
                <a:solidFill>
                  <a:srgbClr val="0070C0"/>
                </a:solidFill>
              </a:rPr>
              <a:t>67</a:t>
            </a:r>
          </a:p>
        </p:txBody>
      </p:sp>
    </p:spTree>
    <p:custDataLst>
      <p:tags r:id="rId1"/>
    </p:custDataLst>
    <p:extLst>
      <p:ext uri="{BB962C8B-B14F-4D97-AF65-F5344CB8AC3E}">
        <p14:creationId xmlns:p14="http://schemas.microsoft.com/office/powerpoint/2010/main" val="319552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par>
                                <p:cTn id="30" presetID="10" presetClass="entr" presetSubtype="0"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par>
                                <p:cTn id="33" presetID="10"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par>
                                <p:cTn id="36" presetID="10" presetClass="entr" presetSubtype="0"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par>
                                <p:cTn id="39" presetID="10"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par>
                                <p:cTn id="42" presetID="10" presetClass="entr" presetSubtype="0" fill="hold"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500"/>
                                        <p:tgtEl>
                                          <p:spTgt spid="23"/>
                                        </p:tgtEl>
                                      </p:cBhvr>
                                    </p:animEffect>
                                  </p:childTnLst>
                                </p:cTn>
                              </p:par>
                              <p:par>
                                <p:cTn id="45" presetID="10" presetClass="entr" presetSubtype="0" fill="hold"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par>
                                <p:cTn id="48" presetID="10"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par>
                                <p:cTn id="51" presetID="10"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500"/>
                                        <p:tgtEl>
                                          <p:spTgt spid="26"/>
                                        </p:tgtEl>
                                      </p:cBhvr>
                                    </p:animEffect>
                                  </p:childTnLst>
                                </p:cTn>
                              </p:par>
                              <p:par>
                                <p:cTn id="54" presetID="10" presetClass="entr" presetSubtype="0" fill="hold"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fade">
                                      <p:cBhvr>
                                        <p:cTn id="56" dur="500"/>
                                        <p:tgtEl>
                                          <p:spTgt spid="27"/>
                                        </p:tgtEl>
                                      </p:cBhvr>
                                    </p:animEffect>
                                  </p:childTnLst>
                                </p:cTn>
                              </p:par>
                              <p:par>
                                <p:cTn id="57" presetID="10" presetClass="entr" presetSubtype="0"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par>
                                <p:cTn id="60" presetID="10" presetClass="entr" presetSubtype="0"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par>
                                <p:cTn id="63" presetID="10" presetClass="entr" presetSubtype="0" fill="hold"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500"/>
                                        <p:tgtEl>
                                          <p:spTgt spid="30"/>
                                        </p:tgtEl>
                                      </p:cBhvr>
                                    </p:animEffect>
                                  </p:childTnLst>
                                </p:cTn>
                              </p:par>
                              <p:par>
                                <p:cTn id="66" presetID="10" presetClass="entr" presetSubtype="0" fill="hold"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par>
                                <p:cTn id="69" presetID="10"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500"/>
                                        <p:tgtEl>
                                          <p:spTgt spid="32"/>
                                        </p:tgtEl>
                                      </p:cBhvr>
                                    </p:animEffect>
                                  </p:childTnLst>
                                </p:cTn>
                              </p:par>
                              <p:par>
                                <p:cTn id="72" presetID="10" presetClass="entr" presetSubtype="0" fill="hold" nodeType="with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fade">
                                      <p:cBhvr>
                                        <p:cTn id="74" dur="500"/>
                                        <p:tgtEl>
                                          <p:spTgt spid="33"/>
                                        </p:tgtEl>
                                      </p:cBhvr>
                                    </p:animEffect>
                                  </p:childTnLst>
                                </p:cTn>
                              </p:par>
                              <p:par>
                                <p:cTn id="75" presetID="10" presetClass="entr" presetSubtype="0" fill="hold" nodeType="with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fade">
                                      <p:cBhvr>
                                        <p:cTn id="77" dur="500"/>
                                        <p:tgtEl>
                                          <p:spTgt spid="34"/>
                                        </p:tgtEl>
                                      </p:cBhvr>
                                    </p:animEffect>
                                  </p:childTnLst>
                                </p:cTn>
                              </p:par>
                              <p:par>
                                <p:cTn id="78" presetID="10" presetClass="entr" presetSubtype="0" fill="hold" nodeType="with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500"/>
                                        <p:tgtEl>
                                          <p:spTgt spid="35"/>
                                        </p:tgtEl>
                                      </p:cBhvr>
                                    </p:animEffect>
                                  </p:childTnLst>
                                </p:cTn>
                              </p:par>
                              <p:par>
                                <p:cTn id="81" presetID="10" presetClass="entr" presetSubtype="0" fill="hold"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500"/>
                                        <p:tgtEl>
                                          <p:spTgt spid="36"/>
                                        </p:tgtEl>
                                      </p:cBhvr>
                                    </p:animEffect>
                                  </p:childTnLst>
                                </p:cTn>
                              </p:par>
                              <p:par>
                                <p:cTn id="84" presetID="10" presetClass="entr" presetSubtype="0" fill="hold"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500"/>
                                        <p:tgtEl>
                                          <p:spTgt spid="37"/>
                                        </p:tgtEl>
                                      </p:cBhvr>
                                    </p:animEffect>
                                  </p:childTnLst>
                                </p:cTn>
                              </p:par>
                              <p:par>
                                <p:cTn id="87" presetID="10" presetClass="entr" presetSubtype="0" fill="hold" nodeType="with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500"/>
                                        <p:tgtEl>
                                          <p:spTgt spid="38"/>
                                        </p:tgtEl>
                                      </p:cBhvr>
                                    </p:animEffect>
                                  </p:childTnLst>
                                </p:cTn>
                              </p:par>
                              <p:par>
                                <p:cTn id="90" presetID="10" presetClass="entr" presetSubtype="0" fill="hold" nodeType="with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500"/>
                                        <p:tgtEl>
                                          <p:spTgt spid="39"/>
                                        </p:tgtEl>
                                      </p:cBhvr>
                                    </p:animEffect>
                                  </p:childTnLst>
                                </p:cTn>
                              </p:par>
                              <p:par>
                                <p:cTn id="93" presetID="10" presetClass="entr" presetSubtype="0" fill="hold" nodeType="with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fade">
                                      <p:cBhvr>
                                        <p:cTn id="95" dur="500"/>
                                        <p:tgtEl>
                                          <p:spTgt spid="40"/>
                                        </p:tgtEl>
                                      </p:cBhvr>
                                    </p:animEffect>
                                  </p:childTnLst>
                                </p:cTn>
                              </p:par>
                              <p:par>
                                <p:cTn id="96" presetID="10" presetClass="entr" presetSubtype="0" fill="hold"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fade">
                                      <p:cBhvr>
                                        <p:cTn id="98" dur="500"/>
                                        <p:tgtEl>
                                          <p:spTgt spid="41"/>
                                        </p:tgtEl>
                                      </p:cBhvr>
                                    </p:animEffect>
                                  </p:childTnLst>
                                </p:cTn>
                              </p:par>
                              <p:par>
                                <p:cTn id="99" presetID="10" presetClass="entr" presetSubtype="0" fill="hold" nodeType="with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500"/>
                                        <p:tgtEl>
                                          <p:spTgt spid="42"/>
                                        </p:tgtEl>
                                      </p:cBhvr>
                                    </p:animEffect>
                                  </p:childTnLst>
                                </p:cTn>
                              </p:par>
                              <p:par>
                                <p:cTn id="102" presetID="10" presetClass="entr" presetSubtype="0" fill="hold" nodeType="with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500"/>
                                        <p:tgtEl>
                                          <p:spTgt spid="43"/>
                                        </p:tgtEl>
                                      </p:cBhvr>
                                    </p:animEffect>
                                  </p:childTnLst>
                                </p:cTn>
                              </p:par>
                              <p:par>
                                <p:cTn id="105" presetID="10" presetClass="entr" presetSubtype="0" fill="hold" nodeType="with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fade">
                                      <p:cBhvr>
                                        <p:cTn id="107" dur="500"/>
                                        <p:tgtEl>
                                          <p:spTgt spid="44"/>
                                        </p:tgtEl>
                                      </p:cBhvr>
                                    </p:animEffect>
                                  </p:childTnLst>
                                </p:cTn>
                              </p:par>
                              <p:par>
                                <p:cTn id="108" presetID="10" presetClass="entr" presetSubtype="0" fill="hold" nodeType="withEffect">
                                  <p:stCondLst>
                                    <p:cond delay="0"/>
                                  </p:stCondLst>
                                  <p:childTnLst>
                                    <p:set>
                                      <p:cBhvr>
                                        <p:cTn id="109" dur="1" fill="hold">
                                          <p:stCondLst>
                                            <p:cond delay="0"/>
                                          </p:stCondLst>
                                        </p:cTn>
                                        <p:tgtEl>
                                          <p:spTgt spid="45"/>
                                        </p:tgtEl>
                                        <p:attrNameLst>
                                          <p:attrName>style.visibility</p:attrName>
                                        </p:attrNameLst>
                                      </p:cBhvr>
                                      <p:to>
                                        <p:strVal val="visible"/>
                                      </p:to>
                                    </p:set>
                                    <p:animEffect transition="in" filter="fade">
                                      <p:cBhvr>
                                        <p:cTn id="110" dur="500"/>
                                        <p:tgtEl>
                                          <p:spTgt spid="45"/>
                                        </p:tgtEl>
                                      </p:cBhvr>
                                    </p:animEffect>
                                  </p:childTnLst>
                                </p:cTn>
                              </p:par>
                              <p:par>
                                <p:cTn id="111" presetID="10" presetClass="entr" presetSubtype="0" fill="hold" nodeType="withEffect">
                                  <p:stCondLst>
                                    <p:cond delay="0"/>
                                  </p:stCondLst>
                                  <p:childTnLst>
                                    <p:set>
                                      <p:cBhvr>
                                        <p:cTn id="112" dur="1" fill="hold">
                                          <p:stCondLst>
                                            <p:cond delay="0"/>
                                          </p:stCondLst>
                                        </p:cTn>
                                        <p:tgtEl>
                                          <p:spTgt spid="46"/>
                                        </p:tgtEl>
                                        <p:attrNameLst>
                                          <p:attrName>style.visibility</p:attrName>
                                        </p:attrNameLst>
                                      </p:cBhvr>
                                      <p:to>
                                        <p:strVal val="visible"/>
                                      </p:to>
                                    </p:set>
                                    <p:animEffect transition="in" filter="fade">
                                      <p:cBhvr>
                                        <p:cTn id="113" dur="500"/>
                                        <p:tgtEl>
                                          <p:spTgt spid="46"/>
                                        </p:tgtEl>
                                      </p:cBhvr>
                                    </p:animEffect>
                                  </p:childTnLst>
                                </p:cTn>
                              </p:par>
                              <p:par>
                                <p:cTn id="114" presetID="10" presetClass="entr" presetSubtype="0" fill="hold" nodeType="withEffect">
                                  <p:stCondLst>
                                    <p:cond delay="0"/>
                                  </p:stCondLst>
                                  <p:childTnLst>
                                    <p:set>
                                      <p:cBhvr>
                                        <p:cTn id="115" dur="1" fill="hold">
                                          <p:stCondLst>
                                            <p:cond delay="0"/>
                                          </p:stCondLst>
                                        </p:cTn>
                                        <p:tgtEl>
                                          <p:spTgt spid="47"/>
                                        </p:tgtEl>
                                        <p:attrNameLst>
                                          <p:attrName>style.visibility</p:attrName>
                                        </p:attrNameLst>
                                      </p:cBhvr>
                                      <p:to>
                                        <p:strVal val="visible"/>
                                      </p:to>
                                    </p:set>
                                    <p:animEffect transition="in" filter="fade">
                                      <p:cBhvr>
                                        <p:cTn id="116" dur="500"/>
                                        <p:tgtEl>
                                          <p:spTgt spid="47"/>
                                        </p:tgtEl>
                                      </p:cBhvr>
                                    </p:animEffect>
                                  </p:childTnLst>
                                </p:cTn>
                              </p:par>
                              <p:par>
                                <p:cTn id="117" presetID="10" presetClass="entr" presetSubtype="0" fill="hold" nodeType="withEffect">
                                  <p:stCondLst>
                                    <p:cond delay="0"/>
                                  </p:stCondLst>
                                  <p:childTnLst>
                                    <p:set>
                                      <p:cBhvr>
                                        <p:cTn id="118" dur="1" fill="hold">
                                          <p:stCondLst>
                                            <p:cond delay="0"/>
                                          </p:stCondLst>
                                        </p:cTn>
                                        <p:tgtEl>
                                          <p:spTgt spid="48"/>
                                        </p:tgtEl>
                                        <p:attrNameLst>
                                          <p:attrName>style.visibility</p:attrName>
                                        </p:attrNameLst>
                                      </p:cBhvr>
                                      <p:to>
                                        <p:strVal val="visible"/>
                                      </p:to>
                                    </p:set>
                                    <p:animEffect transition="in" filter="fade">
                                      <p:cBhvr>
                                        <p:cTn id="119" dur="500"/>
                                        <p:tgtEl>
                                          <p:spTgt spid="48"/>
                                        </p:tgtEl>
                                      </p:cBhvr>
                                    </p:animEffect>
                                  </p:childTnLst>
                                </p:cTn>
                              </p:par>
                              <p:par>
                                <p:cTn id="120" presetID="10" presetClass="entr" presetSubtype="0" fill="hold" nodeType="with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fade">
                                      <p:cBhvr>
                                        <p:cTn id="122" dur="500"/>
                                        <p:tgtEl>
                                          <p:spTgt spid="49"/>
                                        </p:tgtEl>
                                      </p:cBhvr>
                                    </p:animEffect>
                                  </p:childTnLst>
                                </p:cTn>
                              </p:par>
                              <p:par>
                                <p:cTn id="123" presetID="10" presetClass="entr" presetSubtype="0" fill="hold"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500"/>
                                        <p:tgtEl>
                                          <p:spTgt spid="50"/>
                                        </p:tgtEl>
                                      </p:cBhvr>
                                    </p:animEffect>
                                  </p:childTnLst>
                                </p:cTn>
                              </p:par>
                              <p:par>
                                <p:cTn id="126" presetID="10" presetClass="entr" presetSubtype="0" fill="hold" nodeType="withEffect">
                                  <p:stCondLst>
                                    <p:cond delay="0"/>
                                  </p:stCondLst>
                                  <p:childTnLst>
                                    <p:set>
                                      <p:cBhvr>
                                        <p:cTn id="127" dur="1" fill="hold">
                                          <p:stCondLst>
                                            <p:cond delay="0"/>
                                          </p:stCondLst>
                                        </p:cTn>
                                        <p:tgtEl>
                                          <p:spTgt spid="51"/>
                                        </p:tgtEl>
                                        <p:attrNameLst>
                                          <p:attrName>style.visibility</p:attrName>
                                        </p:attrNameLst>
                                      </p:cBhvr>
                                      <p:to>
                                        <p:strVal val="visible"/>
                                      </p:to>
                                    </p:set>
                                    <p:animEffect transition="in" filter="fade">
                                      <p:cBhvr>
                                        <p:cTn id="128" dur="500"/>
                                        <p:tgtEl>
                                          <p:spTgt spid="51"/>
                                        </p:tgtEl>
                                      </p:cBhvr>
                                    </p:animEffect>
                                  </p:childTnLst>
                                </p:cTn>
                              </p:par>
                              <p:par>
                                <p:cTn id="129" presetID="10" presetClass="entr" presetSubtype="0" fill="hold" nodeType="withEffect">
                                  <p:stCondLst>
                                    <p:cond delay="0"/>
                                  </p:stCondLst>
                                  <p:childTnLst>
                                    <p:set>
                                      <p:cBhvr>
                                        <p:cTn id="130" dur="1" fill="hold">
                                          <p:stCondLst>
                                            <p:cond delay="0"/>
                                          </p:stCondLst>
                                        </p:cTn>
                                        <p:tgtEl>
                                          <p:spTgt spid="52"/>
                                        </p:tgtEl>
                                        <p:attrNameLst>
                                          <p:attrName>style.visibility</p:attrName>
                                        </p:attrNameLst>
                                      </p:cBhvr>
                                      <p:to>
                                        <p:strVal val="visible"/>
                                      </p:to>
                                    </p:set>
                                    <p:animEffect transition="in" filter="fade">
                                      <p:cBhvr>
                                        <p:cTn id="131" dur="500"/>
                                        <p:tgtEl>
                                          <p:spTgt spid="52"/>
                                        </p:tgtEl>
                                      </p:cBhvr>
                                    </p:animEffect>
                                  </p:childTnLst>
                                </p:cTn>
                              </p:par>
                              <p:par>
                                <p:cTn id="132" presetID="10" presetClass="entr" presetSubtype="0" fill="hold" nodeType="withEffect">
                                  <p:stCondLst>
                                    <p:cond delay="0"/>
                                  </p:stCondLst>
                                  <p:childTnLst>
                                    <p:set>
                                      <p:cBhvr>
                                        <p:cTn id="133" dur="1" fill="hold">
                                          <p:stCondLst>
                                            <p:cond delay="0"/>
                                          </p:stCondLst>
                                        </p:cTn>
                                        <p:tgtEl>
                                          <p:spTgt spid="53"/>
                                        </p:tgtEl>
                                        <p:attrNameLst>
                                          <p:attrName>style.visibility</p:attrName>
                                        </p:attrNameLst>
                                      </p:cBhvr>
                                      <p:to>
                                        <p:strVal val="visible"/>
                                      </p:to>
                                    </p:set>
                                    <p:animEffect transition="in" filter="fade">
                                      <p:cBhvr>
                                        <p:cTn id="134" dur="500"/>
                                        <p:tgtEl>
                                          <p:spTgt spid="53"/>
                                        </p:tgtEl>
                                      </p:cBhvr>
                                    </p:animEffect>
                                  </p:childTnLst>
                                </p:cTn>
                              </p:par>
                              <p:par>
                                <p:cTn id="135" presetID="10" presetClass="entr" presetSubtype="0" fill="hold" nodeType="with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fade">
                                      <p:cBhvr>
                                        <p:cTn id="137" dur="500"/>
                                        <p:tgtEl>
                                          <p:spTgt spid="54"/>
                                        </p:tgtEl>
                                      </p:cBhvr>
                                    </p:animEffect>
                                  </p:childTnLst>
                                </p:cTn>
                              </p:par>
                              <p:par>
                                <p:cTn id="138" presetID="10" presetClass="entr" presetSubtype="0" fill="hold" nodeType="withEffect">
                                  <p:stCondLst>
                                    <p:cond delay="0"/>
                                  </p:stCondLst>
                                  <p:childTnLst>
                                    <p:set>
                                      <p:cBhvr>
                                        <p:cTn id="139" dur="1" fill="hold">
                                          <p:stCondLst>
                                            <p:cond delay="0"/>
                                          </p:stCondLst>
                                        </p:cTn>
                                        <p:tgtEl>
                                          <p:spTgt spid="55"/>
                                        </p:tgtEl>
                                        <p:attrNameLst>
                                          <p:attrName>style.visibility</p:attrName>
                                        </p:attrNameLst>
                                      </p:cBhvr>
                                      <p:to>
                                        <p:strVal val="visible"/>
                                      </p:to>
                                    </p:set>
                                    <p:animEffect transition="in" filter="fade">
                                      <p:cBhvr>
                                        <p:cTn id="140" dur="500"/>
                                        <p:tgtEl>
                                          <p:spTgt spid="55"/>
                                        </p:tgtEl>
                                      </p:cBhvr>
                                    </p:animEffect>
                                  </p:childTnLst>
                                </p:cTn>
                              </p:par>
                              <p:par>
                                <p:cTn id="141" presetID="10" presetClass="entr" presetSubtype="0" fill="hold" nodeType="withEffect">
                                  <p:stCondLst>
                                    <p:cond delay="0"/>
                                  </p:stCondLst>
                                  <p:childTnLst>
                                    <p:set>
                                      <p:cBhvr>
                                        <p:cTn id="142" dur="1" fill="hold">
                                          <p:stCondLst>
                                            <p:cond delay="0"/>
                                          </p:stCondLst>
                                        </p:cTn>
                                        <p:tgtEl>
                                          <p:spTgt spid="56"/>
                                        </p:tgtEl>
                                        <p:attrNameLst>
                                          <p:attrName>style.visibility</p:attrName>
                                        </p:attrNameLst>
                                      </p:cBhvr>
                                      <p:to>
                                        <p:strVal val="visible"/>
                                      </p:to>
                                    </p:set>
                                    <p:animEffect transition="in" filter="fade">
                                      <p:cBhvr>
                                        <p:cTn id="143" dur="500"/>
                                        <p:tgtEl>
                                          <p:spTgt spid="56"/>
                                        </p:tgtEl>
                                      </p:cBhvr>
                                    </p:animEffect>
                                  </p:childTnLst>
                                </p:cTn>
                              </p:par>
                              <p:par>
                                <p:cTn id="144" presetID="10" presetClass="entr" presetSubtype="0" fill="hold" nodeType="withEffect">
                                  <p:stCondLst>
                                    <p:cond delay="0"/>
                                  </p:stCondLst>
                                  <p:childTnLst>
                                    <p:set>
                                      <p:cBhvr>
                                        <p:cTn id="145" dur="1" fill="hold">
                                          <p:stCondLst>
                                            <p:cond delay="0"/>
                                          </p:stCondLst>
                                        </p:cTn>
                                        <p:tgtEl>
                                          <p:spTgt spid="57"/>
                                        </p:tgtEl>
                                        <p:attrNameLst>
                                          <p:attrName>style.visibility</p:attrName>
                                        </p:attrNameLst>
                                      </p:cBhvr>
                                      <p:to>
                                        <p:strVal val="visible"/>
                                      </p:to>
                                    </p:set>
                                    <p:animEffect transition="in" filter="fade">
                                      <p:cBhvr>
                                        <p:cTn id="146" dur="500"/>
                                        <p:tgtEl>
                                          <p:spTgt spid="57"/>
                                        </p:tgtEl>
                                      </p:cBhvr>
                                    </p:animEffect>
                                  </p:childTnLst>
                                </p:cTn>
                              </p:par>
                              <p:par>
                                <p:cTn id="147" presetID="10" presetClass="entr" presetSubtype="0" fill="hold" nodeType="withEffect">
                                  <p:stCondLst>
                                    <p:cond delay="0"/>
                                  </p:stCondLst>
                                  <p:childTnLst>
                                    <p:set>
                                      <p:cBhvr>
                                        <p:cTn id="148" dur="1" fill="hold">
                                          <p:stCondLst>
                                            <p:cond delay="0"/>
                                          </p:stCondLst>
                                        </p:cTn>
                                        <p:tgtEl>
                                          <p:spTgt spid="58"/>
                                        </p:tgtEl>
                                        <p:attrNameLst>
                                          <p:attrName>style.visibility</p:attrName>
                                        </p:attrNameLst>
                                      </p:cBhvr>
                                      <p:to>
                                        <p:strVal val="visible"/>
                                      </p:to>
                                    </p:set>
                                    <p:animEffect transition="in" filter="fade">
                                      <p:cBhvr>
                                        <p:cTn id="149" dur="500"/>
                                        <p:tgtEl>
                                          <p:spTgt spid="58"/>
                                        </p:tgtEl>
                                      </p:cBhvr>
                                    </p:animEffect>
                                  </p:childTnLst>
                                </p:cTn>
                              </p:par>
                              <p:par>
                                <p:cTn id="150" presetID="10" presetClass="entr" presetSubtype="0" fill="hold" nodeType="withEffect">
                                  <p:stCondLst>
                                    <p:cond delay="0"/>
                                  </p:stCondLst>
                                  <p:childTnLst>
                                    <p:set>
                                      <p:cBhvr>
                                        <p:cTn id="151" dur="1" fill="hold">
                                          <p:stCondLst>
                                            <p:cond delay="0"/>
                                          </p:stCondLst>
                                        </p:cTn>
                                        <p:tgtEl>
                                          <p:spTgt spid="59"/>
                                        </p:tgtEl>
                                        <p:attrNameLst>
                                          <p:attrName>style.visibility</p:attrName>
                                        </p:attrNameLst>
                                      </p:cBhvr>
                                      <p:to>
                                        <p:strVal val="visible"/>
                                      </p:to>
                                    </p:set>
                                    <p:animEffect transition="in" filter="fade">
                                      <p:cBhvr>
                                        <p:cTn id="152" dur="500"/>
                                        <p:tgtEl>
                                          <p:spTgt spid="59"/>
                                        </p:tgtEl>
                                      </p:cBhvr>
                                    </p:animEffect>
                                  </p:childTnLst>
                                </p:cTn>
                              </p:par>
                              <p:par>
                                <p:cTn id="153" presetID="10" presetClass="entr" presetSubtype="0" fill="hold" nodeType="withEffect">
                                  <p:stCondLst>
                                    <p:cond delay="0"/>
                                  </p:stCondLst>
                                  <p:childTnLst>
                                    <p:set>
                                      <p:cBhvr>
                                        <p:cTn id="154" dur="1" fill="hold">
                                          <p:stCondLst>
                                            <p:cond delay="0"/>
                                          </p:stCondLst>
                                        </p:cTn>
                                        <p:tgtEl>
                                          <p:spTgt spid="60"/>
                                        </p:tgtEl>
                                        <p:attrNameLst>
                                          <p:attrName>style.visibility</p:attrName>
                                        </p:attrNameLst>
                                      </p:cBhvr>
                                      <p:to>
                                        <p:strVal val="visible"/>
                                      </p:to>
                                    </p:set>
                                    <p:animEffect transition="in" filter="fade">
                                      <p:cBhvr>
                                        <p:cTn id="155" dur="500"/>
                                        <p:tgtEl>
                                          <p:spTgt spid="60"/>
                                        </p:tgtEl>
                                      </p:cBhvr>
                                    </p:animEffect>
                                  </p:childTnLst>
                                </p:cTn>
                              </p:par>
                              <p:par>
                                <p:cTn id="156" presetID="10" presetClass="entr" presetSubtype="0" fill="hold" nodeType="withEffect">
                                  <p:stCondLst>
                                    <p:cond delay="0"/>
                                  </p:stCondLst>
                                  <p:childTnLst>
                                    <p:set>
                                      <p:cBhvr>
                                        <p:cTn id="157" dur="1" fill="hold">
                                          <p:stCondLst>
                                            <p:cond delay="0"/>
                                          </p:stCondLst>
                                        </p:cTn>
                                        <p:tgtEl>
                                          <p:spTgt spid="61"/>
                                        </p:tgtEl>
                                        <p:attrNameLst>
                                          <p:attrName>style.visibility</p:attrName>
                                        </p:attrNameLst>
                                      </p:cBhvr>
                                      <p:to>
                                        <p:strVal val="visible"/>
                                      </p:to>
                                    </p:set>
                                    <p:animEffect transition="in" filter="fade">
                                      <p:cBhvr>
                                        <p:cTn id="158" dur="500"/>
                                        <p:tgtEl>
                                          <p:spTgt spid="61"/>
                                        </p:tgtEl>
                                      </p:cBhvr>
                                    </p:animEffect>
                                  </p:childTnLst>
                                </p:cTn>
                              </p:par>
                            </p:childTnLst>
                          </p:cTn>
                        </p:par>
                      </p:childTnLst>
                    </p:cTn>
                  </p:par>
                  <p:par>
                    <p:cTn id="159" fill="hold">
                      <p:stCondLst>
                        <p:cond delay="indefinite"/>
                      </p:stCondLst>
                      <p:childTnLst>
                        <p:par>
                          <p:cTn id="160" fill="hold">
                            <p:stCondLst>
                              <p:cond delay="0"/>
                            </p:stCondLst>
                            <p:childTnLst>
                              <p:par>
                                <p:cTn id="161" presetID="10" presetClass="entr" presetSubtype="0" fill="hold" nodeType="clickEffect">
                                  <p:stCondLst>
                                    <p:cond delay="0"/>
                                  </p:stCondLst>
                                  <p:childTnLst>
                                    <p:set>
                                      <p:cBhvr>
                                        <p:cTn id="162" dur="1" fill="hold">
                                          <p:stCondLst>
                                            <p:cond delay="0"/>
                                          </p:stCondLst>
                                        </p:cTn>
                                        <p:tgtEl>
                                          <p:spTgt spid="62"/>
                                        </p:tgtEl>
                                        <p:attrNameLst>
                                          <p:attrName>style.visibility</p:attrName>
                                        </p:attrNameLst>
                                      </p:cBhvr>
                                      <p:to>
                                        <p:strVal val="visible"/>
                                      </p:to>
                                    </p:set>
                                    <p:animEffect transition="in" filter="fade">
                                      <p:cBhvr>
                                        <p:cTn id="163" dur="500"/>
                                        <p:tgtEl>
                                          <p:spTgt spid="62"/>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70"/>
                                        </p:tgtEl>
                                        <p:attrNameLst>
                                          <p:attrName>style.visibility</p:attrName>
                                        </p:attrNameLst>
                                      </p:cBhvr>
                                      <p:to>
                                        <p:strVal val="visible"/>
                                      </p:to>
                                    </p:set>
                                    <p:animEffect transition="in" filter="fade">
                                      <p:cBhvr>
                                        <p:cTn id="166" dur="500"/>
                                        <p:tgtEl>
                                          <p:spTgt spid="70"/>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71"/>
                                        </p:tgtEl>
                                        <p:attrNameLst>
                                          <p:attrName>style.visibility</p:attrName>
                                        </p:attrNameLst>
                                      </p:cBhvr>
                                      <p:to>
                                        <p:strVal val="visible"/>
                                      </p:to>
                                    </p:set>
                                    <p:animEffect transition="in" filter="fade">
                                      <p:cBhvr>
                                        <p:cTn id="169" dur="500"/>
                                        <p:tgtEl>
                                          <p:spTgt spid="71"/>
                                        </p:tgtEl>
                                      </p:cBhvr>
                                    </p:animEffect>
                                  </p:childTnLst>
                                </p:cTn>
                              </p:par>
                              <p:par>
                                <p:cTn id="170" presetID="10" presetClass="entr" presetSubtype="0" fill="hold" nodeType="withEffect">
                                  <p:stCondLst>
                                    <p:cond delay="0"/>
                                  </p:stCondLst>
                                  <p:childTnLst>
                                    <p:set>
                                      <p:cBhvr>
                                        <p:cTn id="171" dur="1" fill="hold">
                                          <p:stCondLst>
                                            <p:cond delay="0"/>
                                          </p:stCondLst>
                                        </p:cTn>
                                        <p:tgtEl>
                                          <p:spTgt spid="72"/>
                                        </p:tgtEl>
                                        <p:attrNameLst>
                                          <p:attrName>style.visibility</p:attrName>
                                        </p:attrNameLst>
                                      </p:cBhvr>
                                      <p:to>
                                        <p:strVal val="visible"/>
                                      </p:to>
                                    </p:set>
                                    <p:animEffect transition="in" filter="fade">
                                      <p:cBhvr>
                                        <p:cTn id="172" dur="500"/>
                                        <p:tgtEl>
                                          <p:spTgt spid="72"/>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500"/>
                                        <p:tgtEl>
                                          <p:spTgt spid="73"/>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74"/>
                                        </p:tgtEl>
                                        <p:attrNameLst>
                                          <p:attrName>style.visibility</p:attrName>
                                        </p:attrNameLst>
                                      </p:cBhvr>
                                      <p:to>
                                        <p:strVal val="visible"/>
                                      </p:to>
                                    </p:set>
                                    <p:animEffect transition="in" filter="fade">
                                      <p:cBhvr>
                                        <p:cTn id="178" dur="500"/>
                                        <p:tgtEl>
                                          <p:spTgt spid="74"/>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75"/>
                                        </p:tgtEl>
                                        <p:attrNameLst>
                                          <p:attrName>style.visibility</p:attrName>
                                        </p:attrNameLst>
                                      </p:cBhvr>
                                      <p:to>
                                        <p:strVal val="visible"/>
                                      </p:to>
                                    </p:set>
                                    <p:animEffect transition="in" filter="fade">
                                      <p:cBhvr>
                                        <p:cTn id="181" dur="500"/>
                                        <p:tgtEl>
                                          <p:spTgt spid="75"/>
                                        </p:tgtEl>
                                      </p:cBhvr>
                                    </p:animEffect>
                                  </p:childTnLst>
                                </p:cTn>
                              </p:par>
                              <p:par>
                                <p:cTn id="182" presetID="10" presetClass="entr" presetSubtype="0" fill="hold" nodeType="withEffect">
                                  <p:stCondLst>
                                    <p:cond delay="0"/>
                                  </p:stCondLst>
                                  <p:childTnLst>
                                    <p:set>
                                      <p:cBhvr>
                                        <p:cTn id="183" dur="1" fill="hold">
                                          <p:stCondLst>
                                            <p:cond delay="0"/>
                                          </p:stCondLst>
                                        </p:cTn>
                                        <p:tgtEl>
                                          <p:spTgt spid="76"/>
                                        </p:tgtEl>
                                        <p:attrNameLst>
                                          <p:attrName>style.visibility</p:attrName>
                                        </p:attrNameLst>
                                      </p:cBhvr>
                                      <p:to>
                                        <p:strVal val="visible"/>
                                      </p:to>
                                    </p:set>
                                    <p:animEffect transition="in" filter="fade">
                                      <p:cBhvr>
                                        <p:cTn id="184" dur="500"/>
                                        <p:tgtEl>
                                          <p:spTgt spid="76"/>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77"/>
                                        </p:tgtEl>
                                        <p:attrNameLst>
                                          <p:attrName>style.visibility</p:attrName>
                                        </p:attrNameLst>
                                      </p:cBhvr>
                                      <p:to>
                                        <p:strVal val="visible"/>
                                      </p:to>
                                    </p:set>
                                    <p:animEffect transition="in" filter="fade">
                                      <p:cBhvr>
                                        <p:cTn id="187" dur="500"/>
                                        <p:tgtEl>
                                          <p:spTgt spid="77"/>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78"/>
                                        </p:tgtEl>
                                        <p:attrNameLst>
                                          <p:attrName>style.visibility</p:attrName>
                                        </p:attrNameLst>
                                      </p:cBhvr>
                                      <p:to>
                                        <p:strVal val="visible"/>
                                      </p:to>
                                    </p:set>
                                    <p:animEffect transition="in" filter="fade">
                                      <p:cBhvr>
                                        <p:cTn id="190" dur="500"/>
                                        <p:tgtEl>
                                          <p:spTgt spid="78"/>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79"/>
                                        </p:tgtEl>
                                        <p:attrNameLst>
                                          <p:attrName>style.visibility</p:attrName>
                                        </p:attrNameLst>
                                      </p:cBhvr>
                                      <p:to>
                                        <p:strVal val="visible"/>
                                      </p:to>
                                    </p:set>
                                    <p:animEffect transition="in" filter="fade">
                                      <p:cBhvr>
                                        <p:cTn id="193" dur="500"/>
                                        <p:tgtEl>
                                          <p:spTgt spid="79"/>
                                        </p:tgtEl>
                                      </p:cBhvr>
                                    </p:animEffect>
                                  </p:childTnLst>
                                </p:cTn>
                              </p:par>
                              <p:par>
                                <p:cTn id="194" presetID="10" presetClass="entr" presetSubtype="0" fill="hold" nodeType="withEffect">
                                  <p:stCondLst>
                                    <p:cond delay="0"/>
                                  </p:stCondLst>
                                  <p:childTnLst>
                                    <p:set>
                                      <p:cBhvr>
                                        <p:cTn id="195" dur="1" fill="hold">
                                          <p:stCondLst>
                                            <p:cond delay="0"/>
                                          </p:stCondLst>
                                        </p:cTn>
                                        <p:tgtEl>
                                          <p:spTgt spid="80"/>
                                        </p:tgtEl>
                                        <p:attrNameLst>
                                          <p:attrName>style.visibility</p:attrName>
                                        </p:attrNameLst>
                                      </p:cBhvr>
                                      <p:to>
                                        <p:strVal val="visible"/>
                                      </p:to>
                                    </p:set>
                                    <p:animEffect transition="in" filter="fade">
                                      <p:cBhvr>
                                        <p:cTn id="196" dur="500"/>
                                        <p:tgtEl>
                                          <p:spTgt spid="80"/>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81"/>
                                        </p:tgtEl>
                                        <p:attrNameLst>
                                          <p:attrName>style.visibility</p:attrName>
                                        </p:attrNameLst>
                                      </p:cBhvr>
                                      <p:to>
                                        <p:strVal val="visible"/>
                                      </p:to>
                                    </p:set>
                                    <p:animEffect transition="in" filter="fade">
                                      <p:cBhvr>
                                        <p:cTn id="199" dur="500"/>
                                        <p:tgtEl>
                                          <p:spTgt spid="81"/>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82"/>
                                        </p:tgtEl>
                                        <p:attrNameLst>
                                          <p:attrName>style.visibility</p:attrName>
                                        </p:attrNameLst>
                                      </p:cBhvr>
                                      <p:to>
                                        <p:strVal val="visible"/>
                                      </p:to>
                                    </p:set>
                                    <p:animEffect transition="in" filter="fade">
                                      <p:cBhvr>
                                        <p:cTn id="202" dur="500"/>
                                        <p:tgtEl>
                                          <p:spTgt spid="82"/>
                                        </p:tgtEl>
                                      </p:cBhvr>
                                    </p:animEffect>
                                  </p:childTnLst>
                                </p:cTn>
                              </p:par>
                            </p:childTnLst>
                          </p:cTn>
                        </p:par>
                      </p:childTnLst>
                    </p:cTn>
                  </p:par>
                  <p:par>
                    <p:cTn id="203" fill="hold">
                      <p:stCondLst>
                        <p:cond delay="indefinite"/>
                      </p:stCondLst>
                      <p:childTnLst>
                        <p:par>
                          <p:cTn id="204" fill="hold">
                            <p:stCondLst>
                              <p:cond delay="0"/>
                            </p:stCondLst>
                            <p:childTnLst>
                              <p:par>
                                <p:cTn id="205" presetID="10" presetClass="entr" presetSubtype="0" fill="hold" grpId="0" nodeType="clickEffect">
                                  <p:stCondLst>
                                    <p:cond delay="0"/>
                                  </p:stCondLst>
                                  <p:childTnLst>
                                    <p:set>
                                      <p:cBhvr>
                                        <p:cTn id="206" dur="1" fill="hold">
                                          <p:stCondLst>
                                            <p:cond delay="0"/>
                                          </p:stCondLst>
                                        </p:cTn>
                                        <p:tgtEl>
                                          <p:spTgt spid="83"/>
                                        </p:tgtEl>
                                        <p:attrNameLst>
                                          <p:attrName>style.visibility</p:attrName>
                                        </p:attrNameLst>
                                      </p:cBhvr>
                                      <p:to>
                                        <p:strVal val="visible"/>
                                      </p:to>
                                    </p:set>
                                    <p:animEffect transition="in" filter="fade">
                                      <p:cBhvr>
                                        <p:cTn id="207" dur="500"/>
                                        <p:tgtEl>
                                          <p:spTgt spid="83"/>
                                        </p:tgtEl>
                                      </p:cBhvr>
                                    </p:animEffect>
                                  </p:childTnLst>
                                </p:cTn>
                              </p:par>
                            </p:childTnLst>
                          </p:cTn>
                        </p:par>
                      </p:childTnLst>
                    </p:cTn>
                  </p:par>
                  <p:par>
                    <p:cTn id="208" fill="hold">
                      <p:stCondLst>
                        <p:cond delay="indefinite"/>
                      </p:stCondLst>
                      <p:childTnLst>
                        <p:par>
                          <p:cTn id="209" fill="hold">
                            <p:stCondLst>
                              <p:cond delay="0"/>
                            </p:stCondLst>
                            <p:childTnLst>
                              <p:par>
                                <p:cTn id="210" presetID="10" presetClass="exit" presetSubtype="0" fill="hold" nodeType="clickEffect">
                                  <p:stCondLst>
                                    <p:cond delay="0"/>
                                  </p:stCondLst>
                                  <p:childTnLst>
                                    <p:animEffect transition="out" filter="fade">
                                      <p:cBhvr>
                                        <p:cTn id="211" dur="500"/>
                                        <p:tgtEl>
                                          <p:spTgt spid="16"/>
                                        </p:tgtEl>
                                      </p:cBhvr>
                                    </p:animEffect>
                                    <p:set>
                                      <p:cBhvr>
                                        <p:cTn id="212" dur="1" fill="hold">
                                          <p:stCondLst>
                                            <p:cond delay="499"/>
                                          </p:stCondLst>
                                        </p:cTn>
                                        <p:tgtEl>
                                          <p:spTgt spid="16"/>
                                        </p:tgtEl>
                                        <p:attrNameLst>
                                          <p:attrName>style.visibility</p:attrName>
                                        </p:attrNameLst>
                                      </p:cBhvr>
                                      <p:to>
                                        <p:strVal val="hidden"/>
                                      </p:to>
                                    </p:set>
                                  </p:childTnLst>
                                </p:cTn>
                              </p:par>
                              <p:par>
                                <p:cTn id="213" presetID="10" presetClass="exit" presetSubtype="0" fill="hold" nodeType="withEffect">
                                  <p:stCondLst>
                                    <p:cond delay="0"/>
                                  </p:stCondLst>
                                  <p:childTnLst>
                                    <p:animEffect transition="out" filter="fade">
                                      <p:cBhvr>
                                        <p:cTn id="214" dur="500"/>
                                        <p:tgtEl>
                                          <p:spTgt spid="17"/>
                                        </p:tgtEl>
                                      </p:cBhvr>
                                    </p:animEffect>
                                    <p:set>
                                      <p:cBhvr>
                                        <p:cTn id="215" dur="1" fill="hold">
                                          <p:stCondLst>
                                            <p:cond delay="499"/>
                                          </p:stCondLst>
                                        </p:cTn>
                                        <p:tgtEl>
                                          <p:spTgt spid="17"/>
                                        </p:tgtEl>
                                        <p:attrNameLst>
                                          <p:attrName>style.visibility</p:attrName>
                                        </p:attrNameLst>
                                      </p:cBhvr>
                                      <p:to>
                                        <p:strVal val="hidden"/>
                                      </p:to>
                                    </p:set>
                                  </p:childTnLst>
                                </p:cTn>
                              </p:par>
                              <p:par>
                                <p:cTn id="216" presetID="10" presetClass="exit" presetSubtype="0" fill="hold" nodeType="withEffect">
                                  <p:stCondLst>
                                    <p:cond delay="0"/>
                                  </p:stCondLst>
                                  <p:childTnLst>
                                    <p:animEffect transition="out" filter="fade">
                                      <p:cBhvr>
                                        <p:cTn id="217" dur="500"/>
                                        <p:tgtEl>
                                          <p:spTgt spid="18"/>
                                        </p:tgtEl>
                                      </p:cBhvr>
                                    </p:animEffect>
                                    <p:set>
                                      <p:cBhvr>
                                        <p:cTn id="218" dur="1" fill="hold">
                                          <p:stCondLst>
                                            <p:cond delay="499"/>
                                          </p:stCondLst>
                                        </p:cTn>
                                        <p:tgtEl>
                                          <p:spTgt spid="18"/>
                                        </p:tgtEl>
                                        <p:attrNameLst>
                                          <p:attrName>style.visibility</p:attrName>
                                        </p:attrNameLst>
                                      </p:cBhvr>
                                      <p:to>
                                        <p:strVal val="hidden"/>
                                      </p:to>
                                    </p:set>
                                  </p:childTnLst>
                                </p:cTn>
                              </p:par>
                              <p:par>
                                <p:cTn id="219" presetID="10" presetClass="exit" presetSubtype="0" fill="hold" nodeType="withEffect">
                                  <p:stCondLst>
                                    <p:cond delay="0"/>
                                  </p:stCondLst>
                                  <p:childTnLst>
                                    <p:animEffect transition="out" filter="fade">
                                      <p:cBhvr>
                                        <p:cTn id="220" dur="500"/>
                                        <p:tgtEl>
                                          <p:spTgt spid="19"/>
                                        </p:tgtEl>
                                      </p:cBhvr>
                                    </p:animEffect>
                                    <p:set>
                                      <p:cBhvr>
                                        <p:cTn id="221" dur="1" fill="hold">
                                          <p:stCondLst>
                                            <p:cond delay="499"/>
                                          </p:stCondLst>
                                        </p:cTn>
                                        <p:tgtEl>
                                          <p:spTgt spid="19"/>
                                        </p:tgtEl>
                                        <p:attrNameLst>
                                          <p:attrName>style.visibility</p:attrName>
                                        </p:attrNameLst>
                                      </p:cBhvr>
                                      <p:to>
                                        <p:strVal val="hidden"/>
                                      </p:to>
                                    </p:set>
                                  </p:childTnLst>
                                </p:cTn>
                              </p:par>
                              <p:par>
                                <p:cTn id="222" presetID="10" presetClass="exit" presetSubtype="0" fill="hold" nodeType="withEffect">
                                  <p:stCondLst>
                                    <p:cond delay="0"/>
                                  </p:stCondLst>
                                  <p:childTnLst>
                                    <p:animEffect transition="out" filter="fade">
                                      <p:cBhvr>
                                        <p:cTn id="223" dur="500"/>
                                        <p:tgtEl>
                                          <p:spTgt spid="20"/>
                                        </p:tgtEl>
                                      </p:cBhvr>
                                    </p:animEffect>
                                    <p:set>
                                      <p:cBhvr>
                                        <p:cTn id="224" dur="1" fill="hold">
                                          <p:stCondLst>
                                            <p:cond delay="499"/>
                                          </p:stCondLst>
                                        </p:cTn>
                                        <p:tgtEl>
                                          <p:spTgt spid="20"/>
                                        </p:tgtEl>
                                        <p:attrNameLst>
                                          <p:attrName>style.visibility</p:attrName>
                                        </p:attrNameLst>
                                      </p:cBhvr>
                                      <p:to>
                                        <p:strVal val="hidden"/>
                                      </p:to>
                                    </p:set>
                                  </p:childTnLst>
                                </p:cTn>
                              </p:par>
                              <p:par>
                                <p:cTn id="225" presetID="10" presetClass="exit" presetSubtype="0" fill="hold" nodeType="withEffect">
                                  <p:stCondLst>
                                    <p:cond delay="0"/>
                                  </p:stCondLst>
                                  <p:childTnLst>
                                    <p:animEffect transition="out" filter="fade">
                                      <p:cBhvr>
                                        <p:cTn id="226" dur="500"/>
                                        <p:tgtEl>
                                          <p:spTgt spid="21"/>
                                        </p:tgtEl>
                                      </p:cBhvr>
                                    </p:animEffect>
                                    <p:set>
                                      <p:cBhvr>
                                        <p:cTn id="227" dur="1" fill="hold">
                                          <p:stCondLst>
                                            <p:cond delay="499"/>
                                          </p:stCondLst>
                                        </p:cTn>
                                        <p:tgtEl>
                                          <p:spTgt spid="21"/>
                                        </p:tgtEl>
                                        <p:attrNameLst>
                                          <p:attrName>style.visibility</p:attrName>
                                        </p:attrNameLst>
                                      </p:cBhvr>
                                      <p:to>
                                        <p:strVal val="hidden"/>
                                      </p:to>
                                    </p:set>
                                  </p:childTnLst>
                                </p:cTn>
                              </p:par>
                              <p:par>
                                <p:cTn id="228" presetID="10" presetClass="exit" presetSubtype="0" fill="hold" nodeType="withEffect">
                                  <p:stCondLst>
                                    <p:cond delay="0"/>
                                  </p:stCondLst>
                                  <p:childTnLst>
                                    <p:animEffect transition="out" filter="fade">
                                      <p:cBhvr>
                                        <p:cTn id="229" dur="500"/>
                                        <p:tgtEl>
                                          <p:spTgt spid="22"/>
                                        </p:tgtEl>
                                      </p:cBhvr>
                                    </p:animEffect>
                                    <p:set>
                                      <p:cBhvr>
                                        <p:cTn id="230" dur="1" fill="hold">
                                          <p:stCondLst>
                                            <p:cond delay="499"/>
                                          </p:stCondLst>
                                        </p:cTn>
                                        <p:tgtEl>
                                          <p:spTgt spid="22"/>
                                        </p:tgtEl>
                                        <p:attrNameLst>
                                          <p:attrName>style.visibility</p:attrName>
                                        </p:attrNameLst>
                                      </p:cBhvr>
                                      <p:to>
                                        <p:strVal val="hidden"/>
                                      </p:to>
                                    </p:set>
                                  </p:childTnLst>
                                </p:cTn>
                              </p:par>
                              <p:par>
                                <p:cTn id="231" presetID="10" presetClass="exit" presetSubtype="0" fill="hold" nodeType="withEffect">
                                  <p:stCondLst>
                                    <p:cond delay="0"/>
                                  </p:stCondLst>
                                  <p:childTnLst>
                                    <p:animEffect transition="out" filter="fade">
                                      <p:cBhvr>
                                        <p:cTn id="232" dur="500"/>
                                        <p:tgtEl>
                                          <p:spTgt spid="23"/>
                                        </p:tgtEl>
                                      </p:cBhvr>
                                    </p:animEffect>
                                    <p:set>
                                      <p:cBhvr>
                                        <p:cTn id="233" dur="1" fill="hold">
                                          <p:stCondLst>
                                            <p:cond delay="499"/>
                                          </p:stCondLst>
                                        </p:cTn>
                                        <p:tgtEl>
                                          <p:spTgt spid="23"/>
                                        </p:tgtEl>
                                        <p:attrNameLst>
                                          <p:attrName>style.visibility</p:attrName>
                                        </p:attrNameLst>
                                      </p:cBhvr>
                                      <p:to>
                                        <p:strVal val="hidden"/>
                                      </p:to>
                                    </p:set>
                                  </p:childTnLst>
                                </p:cTn>
                              </p:par>
                              <p:par>
                                <p:cTn id="234" presetID="10" presetClass="exit" presetSubtype="0" fill="hold" nodeType="withEffect">
                                  <p:stCondLst>
                                    <p:cond delay="0"/>
                                  </p:stCondLst>
                                  <p:childTnLst>
                                    <p:animEffect transition="out" filter="fade">
                                      <p:cBhvr>
                                        <p:cTn id="235" dur="500"/>
                                        <p:tgtEl>
                                          <p:spTgt spid="24"/>
                                        </p:tgtEl>
                                      </p:cBhvr>
                                    </p:animEffect>
                                    <p:set>
                                      <p:cBhvr>
                                        <p:cTn id="236" dur="1" fill="hold">
                                          <p:stCondLst>
                                            <p:cond delay="499"/>
                                          </p:stCondLst>
                                        </p:cTn>
                                        <p:tgtEl>
                                          <p:spTgt spid="24"/>
                                        </p:tgtEl>
                                        <p:attrNameLst>
                                          <p:attrName>style.visibility</p:attrName>
                                        </p:attrNameLst>
                                      </p:cBhvr>
                                      <p:to>
                                        <p:strVal val="hidden"/>
                                      </p:to>
                                    </p:set>
                                  </p:childTnLst>
                                </p:cTn>
                              </p:par>
                              <p:par>
                                <p:cTn id="237" presetID="10" presetClass="exit" presetSubtype="0" fill="hold" nodeType="withEffect">
                                  <p:stCondLst>
                                    <p:cond delay="0"/>
                                  </p:stCondLst>
                                  <p:childTnLst>
                                    <p:animEffect transition="out" filter="fade">
                                      <p:cBhvr>
                                        <p:cTn id="238" dur="500"/>
                                        <p:tgtEl>
                                          <p:spTgt spid="25"/>
                                        </p:tgtEl>
                                      </p:cBhvr>
                                    </p:animEffect>
                                    <p:set>
                                      <p:cBhvr>
                                        <p:cTn id="239" dur="1" fill="hold">
                                          <p:stCondLst>
                                            <p:cond delay="499"/>
                                          </p:stCondLst>
                                        </p:cTn>
                                        <p:tgtEl>
                                          <p:spTgt spid="25"/>
                                        </p:tgtEl>
                                        <p:attrNameLst>
                                          <p:attrName>style.visibility</p:attrName>
                                        </p:attrNameLst>
                                      </p:cBhvr>
                                      <p:to>
                                        <p:strVal val="hidden"/>
                                      </p:to>
                                    </p:set>
                                  </p:childTnLst>
                                </p:cTn>
                              </p:par>
                              <p:par>
                                <p:cTn id="240" presetID="10" presetClass="exit" presetSubtype="0" fill="hold" nodeType="withEffect">
                                  <p:stCondLst>
                                    <p:cond delay="0"/>
                                  </p:stCondLst>
                                  <p:childTnLst>
                                    <p:animEffect transition="out" filter="fade">
                                      <p:cBhvr>
                                        <p:cTn id="241" dur="500"/>
                                        <p:tgtEl>
                                          <p:spTgt spid="26"/>
                                        </p:tgtEl>
                                      </p:cBhvr>
                                    </p:animEffect>
                                    <p:set>
                                      <p:cBhvr>
                                        <p:cTn id="242" dur="1" fill="hold">
                                          <p:stCondLst>
                                            <p:cond delay="499"/>
                                          </p:stCondLst>
                                        </p:cTn>
                                        <p:tgtEl>
                                          <p:spTgt spid="26"/>
                                        </p:tgtEl>
                                        <p:attrNameLst>
                                          <p:attrName>style.visibility</p:attrName>
                                        </p:attrNameLst>
                                      </p:cBhvr>
                                      <p:to>
                                        <p:strVal val="hidden"/>
                                      </p:to>
                                    </p:set>
                                  </p:childTnLst>
                                </p:cTn>
                              </p:par>
                              <p:par>
                                <p:cTn id="243" presetID="10" presetClass="exit" presetSubtype="0" fill="hold" nodeType="withEffect">
                                  <p:stCondLst>
                                    <p:cond delay="0"/>
                                  </p:stCondLst>
                                  <p:childTnLst>
                                    <p:animEffect transition="out" filter="fade">
                                      <p:cBhvr>
                                        <p:cTn id="244" dur="500"/>
                                        <p:tgtEl>
                                          <p:spTgt spid="27"/>
                                        </p:tgtEl>
                                      </p:cBhvr>
                                    </p:animEffect>
                                    <p:set>
                                      <p:cBhvr>
                                        <p:cTn id="245" dur="1" fill="hold">
                                          <p:stCondLst>
                                            <p:cond delay="499"/>
                                          </p:stCondLst>
                                        </p:cTn>
                                        <p:tgtEl>
                                          <p:spTgt spid="27"/>
                                        </p:tgtEl>
                                        <p:attrNameLst>
                                          <p:attrName>style.visibility</p:attrName>
                                        </p:attrNameLst>
                                      </p:cBhvr>
                                      <p:to>
                                        <p:strVal val="hidden"/>
                                      </p:to>
                                    </p:set>
                                  </p:childTnLst>
                                </p:cTn>
                              </p:par>
                              <p:par>
                                <p:cTn id="246" presetID="10" presetClass="exit" presetSubtype="0" fill="hold" nodeType="withEffect">
                                  <p:stCondLst>
                                    <p:cond delay="0"/>
                                  </p:stCondLst>
                                  <p:childTnLst>
                                    <p:animEffect transition="out" filter="fade">
                                      <p:cBhvr>
                                        <p:cTn id="247" dur="500"/>
                                        <p:tgtEl>
                                          <p:spTgt spid="28"/>
                                        </p:tgtEl>
                                      </p:cBhvr>
                                    </p:animEffect>
                                    <p:set>
                                      <p:cBhvr>
                                        <p:cTn id="248" dur="1" fill="hold">
                                          <p:stCondLst>
                                            <p:cond delay="499"/>
                                          </p:stCondLst>
                                        </p:cTn>
                                        <p:tgtEl>
                                          <p:spTgt spid="28"/>
                                        </p:tgtEl>
                                        <p:attrNameLst>
                                          <p:attrName>style.visibility</p:attrName>
                                        </p:attrNameLst>
                                      </p:cBhvr>
                                      <p:to>
                                        <p:strVal val="hidden"/>
                                      </p:to>
                                    </p:set>
                                  </p:childTnLst>
                                </p:cTn>
                              </p:par>
                              <p:par>
                                <p:cTn id="249" presetID="10" presetClass="exit" presetSubtype="0" fill="hold" nodeType="withEffect">
                                  <p:stCondLst>
                                    <p:cond delay="0"/>
                                  </p:stCondLst>
                                  <p:childTnLst>
                                    <p:animEffect transition="out" filter="fade">
                                      <p:cBhvr>
                                        <p:cTn id="250" dur="500"/>
                                        <p:tgtEl>
                                          <p:spTgt spid="29"/>
                                        </p:tgtEl>
                                      </p:cBhvr>
                                    </p:animEffect>
                                    <p:set>
                                      <p:cBhvr>
                                        <p:cTn id="251" dur="1" fill="hold">
                                          <p:stCondLst>
                                            <p:cond delay="499"/>
                                          </p:stCondLst>
                                        </p:cTn>
                                        <p:tgtEl>
                                          <p:spTgt spid="29"/>
                                        </p:tgtEl>
                                        <p:attrNameLst>
                                          <p:attrName>style.visibility</p:attrName>
                                        </p:attrNameLst>
                                      </p:cBhvr>
                                      <p:to>
                                        <p:strVal val="hidden"/>
                                      </p:to>
                                    </p:set>
                                  </p:childTnLst>
                                </p:cTn>
                              </p:par>
                              <p:par>
                                <p:cTn id="252" presetID="10" presetClass="exit" presetSubtype="0" fill="hold" nodeType="withEffect">
                                  <p:stCondLst>
                                    <p:cond delay="0"/>
                                  </p:stCondLst>
                                  <p:childTnLst>
                                    <p:animEffect transition="out" filter="fade">
                                      <p:cBhvr>
                                        <p:cTn id="253" dur="500"/>
                                        <p:tgtEl>
                                          <p:spTgt spid="30"/>
                                        </p:tgtEl>
                                      </p:cBhvr>
                                    </p:animEffect>
                                    <p:set>
                                      <p:cBhvr>
                                        <p:cTn id="254" dur="1" fill="hold">
                                          <p:stCondLst>
                                            <p:cond delay="499"/>
                                          </p:stCondLst>
                                        </p:cTn>
                                        <p:tgtEl>
                                          <p:spTgt spid="30"/>
                                        </p:tgtEl>
                                        <p:attrNameLst>
                                          <p:attrName>style.visibility</p:attrName>
                                        </p:attrNameLst>
                                      </p:cBhvr>
                                      <p:to>
                                        <p:strVal val="hidden"/>
                                      </p:to>
                                    </p:set>
                                  </p:childTnLst>
                                </p:cTn>
                              </p:par>
                              <p:par>
                                <p:cTn id="255" presetID="10" presetClass="exit" presetSubtype="0" fill="hold" nodeType="withEffect">
                                  <p:stCondLst>
                                    <p:cond delay="0"/>
                                  </p:stCondLst>
                                  <p:childTnLst>
                                    <p:animEffect transition="out" filter="fade">
                                      <p:cBhvr>
                                        <p:cTn id="256" dur="500"/>
                                        <p:tgtEl>
                                          <p:spTgt spid="31"/>
                                        </p:tgtEl>
                                      </p:cBhvr>
                                    </p:animEffect>
                                    <p:set>
                                      <p:cBhvr>
                                        <p:cTn id="257" dur="1" fill="hold">
                                          <p:stCondLst>
                                            <p:cond delay="499"/>
                                          </p:stCondLst>
                                        </p:cTn>
                                        <p:tgtEl>
                                          <p:spTgt spid="31"/>
                                        </p:tgtEl>
                                        <p:attrNameLst>
                                          <p:attrName>style.visibility</p:attrName>
                                        </p:attrNameLst>
                                      </p:cBhvr>
                                      <p:to>
                                        <p:strVal val="hidden"/>
                                      </p:to>
                                    </p:set>
                                  </p:childTnLst>
                                </p:cTn>
                              </p:par>
                              <p:par>
                                <p:cTn id="258" presetID="10" presetClass="exit" presetSubtype="0" fill="hold" nodeType="withEffect">
                                  <p:stCondLst>
                                    <p:cond delay="0"/>
                                  </p:stCondLst>
                                  <p:childTnLst>
                                    <p:animEffect transition="out" filter="fade">
                                      <p:cBhvr>
                                        <p:cTn id="259" dur="500"/>
                                        <p:tgtEl>
                                          <p:spTgt spid="32"/>
                                        </p:tgtEl>
                                      </p:cBhvr>
                                    </p:animEffect>
                                    <p:set>
                                      <p:cBhvr>
                                        <p:cTn id="260" dur="1" fill="hold">
                                          <p:stCondLst>
                                            <p:cond delay="499"/>
                                          </p:stCondLst>
                                        </p:cTn>
                                        <p:tgtEl>
                                          <p:spTgt spid="32"/>
                                        </p:tgtEl>
                                        <p:attrNameLst>
                                          <p:attrName>style.visibility</p:attrName>
                                        </p:attrNameLst>
                                      </p:cBhvr>
                                      <p:to>
                                        <p:strVal val="hidden"/>
                                      </p:to>
                                    </p:set>
                                  </p:childTnLst>
                                </p:cTn>
                              </p:par>
                              <p:par>
                                <p:cTn id="261" presetID="10" presetClass="exit" presetSubtype="0" fill="hold" nodeType="withEffect">
                                  <p:stCondLst>
                                    <p:cond delay="0"/>
                                  </p:stCondLst>
                                  <p:childTnLst>
                                    <p:animEffect transition="out" filter="fade">
                                      <p:cBhvr>
                                        <p:cTn id="262" dur="500"/>
                                        <p:tgtEl>
                                          <p:spTgt spid="33"/>
                                        </p:tgtEl>
                                      </p:cBhvr>
                                    </p:animEffect>
                                    <p:set>
                                      <p:cBhvr>
                                        <p:cTn id="263" dur="1" fill="hold">
                                          <p:stCondLst>
                                            <p:cond delay="499"/>
                                          </p:stCondLst>
                                        </p:cTn>
                                        <p:tgtEl>
                                          <p:spTgt spid="33"/>
                                        </p:tgtEl>
                                        <p:attrNameLst>
                                          <p:attrName>style.visibility</p:attrName>
                                        </p:attrNameLst>
                                      </p:cBhvr>
                                      <p:to>
                                        <p:strVal val="hidden"/>
                                      </p:to>
                                    </p:set>
                                  </p:childTnLst>
                                </p:cTn>
                              </p:par>
                              <p:par>
                                <p:cTn id="264" presetID="10" presetClass="exit" presetSubtype="0" fill="hold" nodeType="withEffect">
                                  <p:stCondLst>
                                    <p:cond delay="0"/>
                                  </p:stCondLst>
                                  <p:childTnLst>
                                    <p:animEffect transition="out" filter="fade">
                                      <p:cBhvr>
                                        <p:cTn id="265" dur="500"/>
                                        <p:tgtEl>
                                          <p:spTgt spid="34"/>
                                        </p:tgtEl>
                                      </p:cBhvr>
                                    </p:animEffect>
                                    <p:set>
                                      <p:cBhvr>
                                        <p:cTn id="266" dur="1" fill="hold">
                                          <p:stCondLst>
                                            <p:cond delay="499"/>
                                          </p:stCondLst>
                                        </p:cTn>
                                        <p:tgtEl>
                                          <p:spTgt spid="34"/>
                                        </p:tgtEl>
                                        <p:attrNameLst>
                                          <p:attrName>style.visibility</p:attrName>
                                        </p:attrNameLst>
                                      </p:cBhvr>
                                      <p:to>
                                        <p:strVal val="hidden"/>
                                      </p:to>
                                    </p:set>
                                  </p:childTnLst>
                                </p:cTn>
                              </p:par>
                              <p:par>
                                <p:cTn id="267" presetID="10" presetClass="exit" presetSubtype="0" fill="hold" nodeType="withEffect">
                                  <p:stCondLst>
                                    <p:cond delay="0"/>
                                  </p:stCondLst>
                                  <p:childTnLst>
                                    <p:animEffect transition="out" filter="fade">
                                      <p:cBhvr>
                                        <p:cTn id="268" dur="500"/>
                                        <p:tgtEl>
                                          <p:spTgt spid="35"/>
                                        </p:tgtEl>
                                      </p:cBhvr>
                                    </p:animEffect>
                                    <p:set>
                                      <p:cBhvr>
                                        <p:cTn id="269" dur="1" fill="hold">
                                          <p:stCondLst>
                                            <p:cond delay="499"/>
                                          </p:stCondLst>
                                        </p:cTn>
                                        <p:tgtEl>
                                          <p:spTgt spid="35"/>
                                        </p:tgtEl>
                                        <p:attrNameLst>
                                          <p:attrName>style.visibility</p:attrName>
                                        </p:attrNameLst>
                                      </p:cBhvr>
                                      <p:to>
                                        <p:strVal val="hidden"/>
                                      </p:to>
                                    </p:set>
                                  </p:childTnLst>
                                </p:cTn>
                              </p:par>
                              <p:par>
                                <p:cTn id="270" presetID="10" presetClass="exit" presetSubtype="0" fill="hold" nodeType="withEffect">
                                  <p:stCondLst>
                                    <p:cond delay="0"/>
                                  </p:stCondLst>
                                  <p:childTnLst>
                                    <p:animEffect transition="out" filter="fade">
                                      <p:cBhvr>
                                        <p:cTn id="271" dur="500"/>
                                        <p:tgtEl>
                                          <p:spTgt spid="36"/>
                                        </p:tgtEl>
                                      </p:cBhvr>
                                    </p:animEffect>
                                    <p:set>
                                      <p:cBhvr>
                                        <p:cTn id="272" dur="1" fill="hold">
                                          <p:stCondLst>
                                            <p:cond delay="499"/>
                                          </p:stCondLst>
                                        </p:cTn>
                                        <p:tgtEl>
                                          <p:spTgt spid="36"/>
                                        </p:tgtEl>
                                        <p:attrNameLst>
                                          <p:attrName>style.visibility</p:attrName>
                                        </p:attrNameLst>
                                      </p:cBhvr>
                                      <p:to>
                                        <p:strVal val="hidden"/>
                                      </p:to>
                                    </p:set>
                                  </p:childTnLst>
                                </p:cTn>
                              </p:par>
                              <p:par>
                                <p:cTn id="273" presetID="10" presetClass="exit" presetSubtype="0" fill="hold" nodeType="withEffect">
                                  <p:stCondLst>
                                    <p:cond delay="0"/>
                                  </p:stCondLst>
                                  <p:childTnLst>
                                    <p:animEffect transition="out" filter="fade">
                                      <p:cBhvr>
                                        <p:cTn id="274" dur="500"/>
                                        <p:tgtEl>
                                          <p:spTgt spid="37"/>
                                        </p:tgtEl>
                                      </p:cBhvr>
                                    </p:animEffect>
                                    <p:set>
                                      <p:cBhvr>
                                        <p:cTn id="275" dur="1" fill="hold">
                                          <p:stCondLst>
                                            <p:cond delay="499"/>
                                          </p:stCondLst>
                                        </p:cTn>
                                        <p:tgtEl>
                                          <p:spTgt spid="37"/>
                                        </p:tgtEl>
                                        <p:attrNameLst>
                                          <p:attrName>style.visibility</p:attrName>
                                        </p:attrNameLst>
                                      </p:cBhvr>
                                      <p:to>
                                        <p:strVal val="hidden"/>
                                      </p:to>
                                    </p:set>
                                  </p:childTnLst>
                                </p:cTn>
                              </p:par>
                              <p:par>
                                <p:cTn id="276" presetID="10" presetClass="exit" presetSubtype="0" fill="hold" nodeType="withEffect">
                                  <p:stCondLst>
                                    <p:cond delay="0"/>
                                  </p:stCondLst>
                                  <p:childTnLst>
                                    <p:animEffect transition="out" filter="fade">
                                      <p:cBhvr>
                                        <p:cTn id="277" dur="500"/>
                                        <p:tgtEl>
                                          <p:spTgt spid="38"/>
                                        </p:tgtEl>
                                      </p:cBhvr>
                                    </p:animEffect>
                                    <p:set>
                                      <p:cBhvr>
                                        <p:cTn id="278" dur="1" fill="hold">
                                          <p:stCondLst>
                                            <p:cond delay="499"/>
                                          </p:stCondLst>
                                        </p:cTn>
                                        <p:tgtEl>
                                          <p:spTgt spid="38"/>
                                        </p:tgtEl>
                                        <p:attrNameLst>
                                          <p:attrName>style.visibility</p:attrName>
                                        </p:attrNameLst>
                                      </p:cBhvr>
                                      <p:to>
                                        <p:strVal val="hidden"/>
                                      </p:to>
                                    </p:set>
                                  </p:childTnLst>
                                </p:cTn>
                              </p:par>
                              <p:par>
                                <p:cTn id="279" presetID="10" presetClass="exit" presetSubtype="0" fill="hold" nodeType="withEffect">
                                  <p:stCondLst>
                                    <p:cond delay="0"/>
                                  </p:stCondLst>
                                  <p:childTnLst>
                                    <p:animEffect transition="out" filter="fade">
                                      <p:cBhvr>
                                        <p:cTn id="280" dur="500"/>
                                        <p:tgtEl>
                                          <p:spTgt spid="39"/>
                                        </p:tgtEl>
                                      </p:cBhvr>
                                    </p:animEffect>
                                    <p:set>
                                      <p:cBhvr>
                                        <p:cTn id="281" dur="1" fill="hold">
                                          <p:stCondLst>
                                            <p:cond delay="499"/>
                                          </p:stCondLst>
                                        </p:cTn>
                                        <p:tgtEl>
                                          <p:spTgt spid="39"/>
                                        </p:tgtEl>
                                        <p:attrNameLst>
                                          <p:attrName>style.visibility</p:attrName>
                                        </p:attrNameLst>
                                      </p:cBhvr>
                                      <p:to>
                                        <p:strVal val="hidden"/>
                                      </p:to>
                                    </p:set>
                                  </p:childTnLst>
                                </p:cTn>
                              </p:par>
                              <p:par>
                                <p:cTn id="282" presetID="10" presetClass="exit" presetSubtype="0" fill="hold" nodeType="withEffect">
                                  <p:stCondLst>
                                    <p:cond delay="0"/>
                                  </p:stCondLst>
                                  <p:childTnLst>
                                    <p:animEffect transition="out" filter="fade">
                                      <p:cBhvr>
                                        <p:cTn id="283" dur="500"/>
                                        <p:tgtEl>
                                          <p:spTgt spid="40"/>
                                        </p:tgtEl>
                                      </p:cBhvr>
                                    </p:animEffect>
                                    <p:set>
                                      <p:cBhvr>
                                        <p:cTn id="284" dur="1" fill="hold">
                                          <p:stCondLst>
                                            <p:cond delay="499"/>
                                          </p:stCondLst>
                                        </p:cTn>
                                        <p:tgtEl>
                                          <p:spTgt spid="40"/>
                                        </p:tgtEl>
                                        <p:attrNameLst>
                                          <p:attrName>style.visibility</p:attrName>
                                        </p:attrNameLst>
                                      </p:cBhvr>
                                      <p:to>
                                        <p:strVal val="hidden"/>
                                      </p:to>
                                    </p:set>
                                  </p:childTnLst>
                                </p:cTn>
                              </p:par>
                              <p:par>
                                <p:cTn id="285" presetID="10" presetClass="exit" presetSubtype="0" fill="hold" nodeType="withEffect">
                                  <p:stCondLst>
                                    <p:cond delay="0"/>
                                  </p:stCondLst>
                                  <p:childTnLst>
                                    <p:animEffect transition="out" filter="fade">
                                      <p:cBhvr>
                                        <p:cTn id="286" dur="500"/>
                                        <p:tgtEl>
                                          <p:spTgt spid="41"/>
                                        </p:tgtEl>
                                      </p:cBhvr>
                                    </p:animEffect>
                                    <p:set>
                                      <p:cBhvr>
                                        <p:cTn id="287" dur="1" fill="hold">
                                          <p:stCondLst>
                                            <p:cond delay="499"/>
                                          </p:stCondLst>
                                        </p:cTn>
                                        <p:tgtEl>
                                          <p:spTgt spid="41"/>
                                        </p:tgtEl>
                                        <p:attrNameLst>
                                          <p:attrName>style.visibility</p:attrName>
                                        </p:attrNameLst>
                                      </p:cBhvr>
                                      <p:to>
                                        <p:strVal val="hidden"/>
                                      </p:to>
                                    </p:set>
                                  </p:childTnLst>
                                </p:cTn>
                              </p:par>
                              <p:par>
                                <p:cTn id="288" presetID="10" presetClass="exit" presetSubtype="0" fill="hold" nodeType="withEffect">
                                  <p:stCondLst>
                                    <p:cond delay="0"/>
                                  </p:stCondLst>
                                  <p:childTnLst>
                                    <p:animEffect transition="out" filter="fade">
                                      <p:cBhvr>
                                        <p:cTn id="289" dur="500"/>
                                        <p:tgtEl>
                                          <p:spTgt spid="42"/>
                                        </p:tgtEl>
                                      </p:cBhvr>
                                    </p:animEffect>
                                    <p:set>
                                      <p:cBhvr>
                                        <p:cTn id="290" dur="1" fill="hold">
                                          <p:stCondLst>
                                            <p:cond delay="499"/>
                                          </p:stCondLst>
                                        </p:cTn>
                                        <p:tgtEl>
                                          <p:spTgt spid="42"/>
                                        </p:tgtEl>
                                        <p:attrNameLst>
                                          <p:attrName>style.visibility</p:attrName>
                                        </p:attrNameLst>
                                      </p:cBhvr>
                                      <p:to>
                                        <p:strVal val="hidden"/>
                                      </p:to>
                                    </p:set>
                                  </p:childTnLst>
                                </p:cTn>
                              </p:par>
                              <p:par>
                                <p:cTn id="291" presetID="10" presetClass="exit" presetSubtype="0" fill="hold" nodeType="withEffect">
                                  <p:stCondLst>
                                    <p:cond delay="0"/>
                                  </p:stCondLst>
                                  <p:childTnLst>
                                    <p:animEffect transition="out" filter="fade">
                                      <p:cBhvr>
                                        <p:cTn id="292" dur="500"/>
                                        <p:tgtEl>
                                          <p:spTgt spid="43"/>
                                        </p:tgtEl>
                                      </p:cBhvr>
                                    </p:animEffect>
                                    <p:set>
                                      <p:cBhvr>
                                        <p:cTn id="293" dur="1" fill="hold">
                                          <p:stCondLst>
                                            <p:cond delay="499"/>
                                          </p:stCondLst>
                                        </p:cTn>
                                        <p:tgtEl>
                                          <p:spTgt spid="43"/>
                                        </p:tgtEl>
                                        <p:attrNameLst>
                                          <p:attrName>style.visibility</p:attrName>
                                        </p:attrNameLst>
                                      </p:cBhvr>
                                      <p:to>
                                        <p:strVal val="hidden"/>
                                      </p:to>
                                    </p:set>
                                  </p:childTnLst>
                                </p:cTn>
                              </p:par>
                              <p:par>
                                <p:cTn id="294" presetID="10" presetClass="exit" presetSubtype="0" fill="hold" nodeType="withEffect">
                                  <p:stCondLst>
                                    <p:cond delay="0"/>
                                  </p:stCondLst>
                                  <p:childTnLst>
                                    <p:animEffect transition="out" filter="fade">
                                      <p:cBhvr>
                                        <p:cTn id="295" dur="500"/>
                                        <p:tgtEl>
                                          <p:spTgt spid="44"/>
                                        </p:tgtEl>
                                      </p:cBhvr>
                                    </p:animEffect>
                                    <p:set>
                                      <p:cBhvr>
                                        <p:cTn id="296" dur="1" fill="hold">
                                          <p:stCondLst>
                                            <p:cond delay="499"/>
                                          </p:stCondLst>
                                        </p:cTn>
                                        <p:tgtEl>
                                          <p:spTgt spid="44"/>
                                        </p:tgtEl>
                                        <p:attrNameLst>
                                          <p:attrName>style.visibility</p:attrName>
                                        </p:attrNameLst>
                                      </p:cBhvr>
                                      <p:to>
                                        <p:strVal val="hidden"/>
                                      </p:to>
                                    </p:set>
                                  </p:childTnLst>
                                </p:cTn>
                              </p:par>
                              <p:par>
                                <p:cTn id="297" presetID="10" presetClass="exit" presetSubtype="0" fill="hold" nodeType="withEffect">
                                  <p:stCondLst>
                                    <p:cond delay="0"/>
                                  </p:stCondLst>
                                  <p:childTnLst>
                                    <p:animEffect transition="out" filter="fade">
                                      <p:cBhvr>
                                        <p:cTn id="298" dur="500"/>
                                        <p:tgtEl>
                                          <p:spTgt spid="45"/>
                                        </p:tgtEl>
                                      </p:cBhvr>
                                    </p:animEffect>
                                    <p:set>
                                      <p:cBhvr>
                                        <p:cTn id="299" dur="1" fill="hold">
                                          <p:stCondLst>
                                            <p:cond delay="499"/>
                                          </p:stCondLst>
                                        </p:cTn>
                                        <p:tgtEl>
                                          <p:spTgt spid="45"/>
                                        </p:tgtEl>
                                        <p:attrNameLst>
                                          <p:attrName>style.visibility</p:attrName>
                                        </p:attrNameLst>
                                      </p:cBhvr>
                                      <p:to>
                                        <p:strVal val="hidden"/>
                                      </p:to>
                                    </p:set>
                                  </p:childTnLst>
                                </p:cTn>
                              </p:par>
                              <p:par>
                                <p:cTn id="300" presetID="10" presetClass="exit" presetSubtype="0" fill="hold" nodeType="withEffect">
                                  <p:stCondLst>
                                    <p:cond delay="0"/>
                                  </p:stCondLst>
                                  <p:childTnLst>
                                    <p:animEffect transition="out" filter="fade">
                                      <p:cBhvr>
                                        <p:cTn id="301" dur="500"/>
                                        <p:tgtEl>
                                          <p:spTgt spid="46"/>
                                        </p:tgtEl>
                                      </p:cBhvr>
                                    </p:animEffect>
                                    <p:set>
                                      <p:cBhvr>
                                        <p:cTn id="302" dur="1" fill="hold">
                                          <p:stCondLst>
                                            <p:cond delay="499"/>
                                          </p:stCondLst>
                                        </p:cTn>
                                        <p:tgtEl>
                                          <p:spTgt spid="46"/>
                                        </p:tgtEl>
                                        <p:attrNameLst>
                                          <p:attrName>style.visibility</p:attrName>
                                        </p:attrNameLst>
                                      </p:cBhvr>
                                      <p:to>
                                        <p:strVal val="hidden"/>
                                      </p:to>
                                    </p:set>
                                  </p:childTnLst>
                                </p:cTn>
                              </p:par>
                              <p:par>
                                <p:cTn id="303" presetID="10" presetClass="exit" presetSubtype="0" fill="hold" nodeType="withEffect">
                                  <p:stCondLst>
                                    <p:cond delay="0"/>
                                  </p:stCondLst>
                                  <p:childTnLst>
                                    <p:animEffect transition="out" filter="fade">
                                      <p:cBhvr>
                                        <p:cTn id="304" dur="500"/>
                                        <p:tgtEl>
                                          <p:spTgt spid="47"/>
                                        </p:tgtEl>
                                      </p:cBhvr>
                                    </p:animEffect>
                                    <p:set>
                                      <p:cBhvr>
                                        <p:cTn id="305" dur="1" fill="hold">
                                          <p:stCondLst>
                                            <p:cond delay="499"/>
                                          </p:stCondLst>
                                        </p:cTn>
                                        <p:tgtEl>
                                          <p:spTgt spid="47"/>
                                        </p:tgtEl>
                                        <p:attrNameLst>
                                          <p:attrName>style.visibility</p:attrName>
                                        </p:attrNameLst>
                                      </p:cBhvr>
                                      <p:to>
                                        <p:strVal val="hidden"/>
                                      </p:to>
                                    </p:set>
                                  </p:childTnLst>
                                </p:cTn>
                              </p:par>
                              <p:par>
                                <p:cTn id="306" presetID="10" presetClass="exit" presetSubtype="0" fill="hold" nodeType="withEffect">
                                  <p:stCondLst>
                                    <p:cond delay="0"/>
                                  </p:stCondLst>
                                  <p:childTnLst>
                                    <p:animEffect transition="out" filter="fade">
                                      <p:cBhvr>
                                        <p:cTn id="307" dur="500"/>
                                        <p:tgtEl>
                                          <p:spTgt spid="48"/>
                                        </p:tgtEl>
                                      </p:cBhvr>
                                    </p:animEffect>
                                    <p:set>
                                      <p:cBhvr>
                                        <p:cTn id="308" dur="1" fill="hold">
                                          <p:stCondLst>
                                            <p:cond delay="499"/>
                                          </p:stCondLst>
                                        </p:cTn>
                                        <p:tgtEl>
                                          <p:spTgt spid="48"/>
                                        </p:tgtEl>
                                        <p:attrNameLst>
                                          <p:attrName>style.visibility</p:attrName>
                                        </p:attrNameLst>
                                      </p:cBhvr>
                                      <p:to>
                                        <p:strVal val="hidden"/>
                                      </p:to>
                                    </p:set>
                                  </p:childTnLst>
                                </p:cTn>
                              </p:par>
                              <p:par>
                                <p:cTn id="309" presetID="10" presetClass="exit" presetSubtype="0" fill="hold" nodeType="withEffect">
                                  <p:stCondLst>
                                    <p:cond delay="0"/>
                                  </p:stCondLst>
                                  <p:childTnLst>
                                    <p:animEffect transition="out" filter="fade">
                                      <p:cBhvr>
                                        <p:cTn id="310" dur="500"/>
                                        <p:tgtEl>
                                          <p:spTgt spid="49"/>
                                        </p:tgtEl>
                                      </p:cBhvr>
                                    </p:animEffect>
                                    <p:set>
                                      <p:cBhvr>
                                        <p:cTn id="311" dur="1" fill="hold">
                                          <p:stCondLst>
                                            <p:cond delay="499"/>
                                          </p:stCondLst>
                                        </p:cTn>
                                        <p:tgtEl>
                                          <p:spTgt spid="49"/>
                                        </p:tgtEl>
                                        <p:attrNameLst>
                                          <p:attrName>style.visibility</p:attrName>
                                        </p:attrNameLst>
                                      </p:cBhvr>
                                      <p:to>
                                        <p:strVal val="hidden"/>
                                      </p:to>
                                    </p:set>
                                  </p:childTnLst>
                                </p:cTn>
                              </p:par>
                              <p:par>
                                <p:cTn id="312" presetID="10" presetClass="exit" presetSubtype="0" fill="hold" nodeType="withEffect">
                                  <p:stCondLst>
                                    <p:cond delay="0"/>
                                  </p:stCondLst>
                                  <p:childTnLst>
                                    <p:animEffect transition="out" filter="fade">
                                      <p:cBhvr>
                                        <p:cTn id="313" dur="500"/>
                                        <p:tgtEl>
                                          <p:spTgt spid="50"/>
                                        </p:tgtEl>
                                      </p:cBhvr>
                                    </p:animEffect>
                                    <p:set>
                                      <p:cBhvr>
                                        <p:cTn id="314" dur="1" fill="hold">
                                          <p:stCondLst>
                                            <p:cond delay="499"/>
                                          </p:stCondLst>
                                        </p:cTn>
                                        <p:tgtEl>
                                          <p:spTgt spid="50"/>
                                        </p:tgtEl>
                                        <p:attrNameLst>
                                          <p:attrName>style.visibility</p:attrName>
                                        </p:attrNameLst>
                                      </p:cBhvr>
                                      <p:to>
                                        <p:strVal val="hidden"/>
                                      </p:to>
                                    </p:set>
                                  </p:childTnLst>
                                </p:cTn>
                              </p:par>
                              <p:par>
                                <p:cTn id="315" presetID="10" presetClass="exit" presetSubtype="0" fill="hold" nodeType="withEffect">
                                  <p:stCondLst>
                                    <p:cond delay="0"/>
                                  </p:stCondLst>
                                  <p:childTnLst>
                                    <p:animEffect transition="out" filter="fade">
                                      <p:cBhvr>
                                        <p:cTn id="316" dur="500"/>
                                        <p:tgtEl>
                                          <p:spTgt spid="51"/>
                                        </p:tgtEl>
                                      </p:cBhvr>
                                    </p:animEffect>
                                    <p:set>
                                      <p:cBhvr>
                                        <p:cTn id="317" dur="1" fill="hold">
                                          <p:stCondLst>
                                            <p:cond delay="499"/>
                                          </p:stCondLst>
                                        </p:cTn>
                                        <p:tgtEl>
                                          <p:spTgt spid="51"/>
                                        </p:tgtEl>
                                        <p:attrNameLst>
                                          <p:attrName>style.visibility</p:attrName>
                                        </p:attrNameLst>
                                      </p:cBhvr>
                                      <p:to>
                                        <p:strVal val="hidden"/>
                                      </p:to>
                                    </p:set>
                                  </p:childTnLst>
                                </p:cTn>
                              </p:par>
                              <p:par>
                                <p:cTn id="318" presetID="10" presetClass="exit" presetSubtype="0" fill="hold" nodeType="withEffect">
                                  <p:stCondLst>
                                    <p:cond delay="0"/>
                                  </p:stCondLst>
                                  <p:childTnLst>
                                    <p:animEffect transition="out" filter="fade">
                                      <p:cBhvr>
                                        <p:cTn id="319" dur="500"/>
                                        <p:tgtEl>
                                          <p:spTgt spid="52"/>
                                        </p:tgtEl>
                                      </p:cBhvr>
                                    </p:animEffect>
                                    <p:set>
                                      <p:cBhvr>
                                        <p:cTn id="320" dur="1" fill="hold">
                                          <p:stCondLst>
                                            <p:cond delay="499"/>
                                          </p:stCondLst>
                                        </p:cTn>
                                        <p:tgtEl>
                                          <p:spTgt spid="52"/>
                                        </p:tgtEl>
                                        <p:attrNameLst>
                                          <p:attrName>style.visibility</p:attrName>
                                        </p:attrNameLst>
                                      </p:cBhvr>
                                      <p:to>
                                        <p:strVal val="hidden"/>
                                      </p:to>
                                    </p:set>
                                  </p:childTnLst>
                                </p:cTn>
                              </p:par>
                              <p:par>
                                <p:cTn id="321" presetID="10" presetClass="exit" presetSubtype="0" fill="hold" nodeType="withEffect">
                                  <p:stCondLst>
                                    <p:cond delay="0"/>
                                  </p:stCondLst>
                                  <p:childTnLst>
                                    <p:animEffect transition="out" filter="fade">
                                      <p:cBhvr>
                                        <p:cTn id="322" dur="500"/>
                                        <p:tgtEl>
                                          <p:spTgt spid="53"/>
                                        </p:tgtEl>
                                      </p:cBhvr>
                                    </p:animEffect>
                                    <p:set>
                                      <p:cBhvr>
                                        <p:cTn id="323" dur="1" fill="hold">
                                          <p:stCondLst>
                                            <p:cond delay="499"/>
                                          </p:stCondLst>
                                        </p:cTn>
                                        <p:tgtEl>
                                          <p:spTgt spid="53"/>
                                        </p:tgtEl>
                                        <p:attrNameLst>
                                          <p:attrName>style.visibility</p:attrName>
                                        </p:attrNameLst>
                                      </p:cBhvr>
                                      <p:to>
                                        <p:strVal val="hidden"/>
                                      </p:to>
                                    </p:set>
                                  </p:childTnLst>
                                </p:cTn>
                              </p:par>
                              <p:par>
                                <p:cTn id="324" presetID="10" presetClass="exit" presetSubtype="0" fill="hold" nodeType="withEffect">
                                  <p:stCondLst>
                                    <p:cond delay="0"/>
                                  </p:stCondLst>
                                  <p:childTnLst>
                                    <p:animEffect transition="out" filter="fade">
                                      <p:cBhvr>
                                        <p:cTn id="325" dur="500"/>
                                        <p:tgtEl>
                                          <p:spTgt spid="54"/>
                                        </p:tgtEl>
                                      </p:cBhvr>
                                    </p:animEffect>
                                    <p:set>
                                      <p:cBhvr>
                                        <p:cTn id="326" dur="1" fill="hold">
                                          <p:stCondLst>
                                            <p:cond delay="499"/>
                                          </p:stCondLst>
                                        </p:cTn>
                                        <p:tgtEl>
                                          <p:spTgt spid="54"/>
                                        </p:tgtEl>
                                        <p:attrNameLst>
                                          <p:attrName>style.visibility</p:attrName>
                                        </p:attrNameLst>
                                      </p:cBhvr>
                                      <p:to>
                                        <p:strVal val="hidden"/>
                                      </p:to>
                                    </p:set>
                                  </p:childTnLst>
                                </p:cTn>
                              </p:par>
                              <p:par>
                                <p:cTn id="327" presetID="10" presetClass="exit" presetSubtype="0" fill="hold" nodeType="withEffect">
                                  <p:stCondLst>
                                    <p:cond delay="0"/>
                                  </p:stCondLst>
                                  <p:childTnLst>
                                    <p:animEffect transition="out" filter="fade">
                                      <p:cBhvr>
                                        <p:cTn id="328" dur="500"/>
                                        <p:tgtEl>
                                          <p:spTgt spid="55"/>
                                        </p:tgtEl>
                                      </p:cBhvr>
                                    </p:animEffect>
                                    <p:set>
                                      <p:cBhvr>
                                        <p:cTn id="329" dur="1" fill="hold">
                                          <p:stCondLst>
                                            <p:cond delay="499"/>
                                          </p:stCondLst>
                                        </p:cTn>
                                        <p:tgtEl>
                                          <p:spTgt spid="55"/>
                                        </p:tgtEl>
                                        <p:attrNameLst>
                                          <p:attrName>style.visibility</p:attrName>
                                        </p:attrNameLst>
                                      </p:cBhvr>
                                      <p:to>
                                        <p:strVal val="hidden"/>
                                      </p:to>
                                    </p:set>
                                  </p:childTnLst>
                                </p:cTn>
                              </p:par>
                              <p:par>
                                <p:cTn id="330" presetID="10" presetClass="exit" presetSubtype="0" fill="hold" nodeType="withEffect">
                                  <p:stCondLst>
                                    <p:cond delay="0"/>
                                  </p:stCondLst>
                                  <p:childTnLst>
                                    <p:animEffect transition="out" filter="fade">
                                      <p:cBhvr>
                                        <p:cTn id="331" dur="500"/>
                                        <p:tgtEl>
                                          <p:spTgt spid="56"/>
                                        </p:tgtEl>
                                      </p:cBhvr>
                                    </p:animEffect>
                                    <p:set>
                                      <p:cBhvr>
                                        <p:cTn id="332" dur="1" fill="hold">
                                          <p:stCondLst>
                                            <p:cond delay="499"/>
                                          </p:stCondLst>
                                        </p:cTn>
                                        <p:tgtEl>
                                          <p:spTgt spid="56"/>
                                        </p:tgtEl>
                                        <p:attrNameLst>
                                          <p:attrName>style.visibility</p:attrName>
                                        </p:attrNameLst>
                                      </p:cBhvr>
                                      <p:to>
                                        <p:strVal val="hidden"/>
                                      </p:to>
                                    </p:set>
                                  </p:childTnLst>
                                </p:cTn>
                              </p:par>
                              <p:par>
                                <p:cTn id="333" presetID="10" presetClass="exit" presetSubtype="0" fill="hold" nodeType="withEffect">
                                  <p:stCondLst>
                                    <p:cond delay="0"/>
                                  </p:stCondLst>
                                  <p:childTnLst>
                                    <p:animEffect transition="out" filter="fade">
                                      <p:cBhvr>
                                        <p:cTn id="334" dur="500"/>
                                        <p:tgtEl>
                                          <p:spTgt spid="57"/>
                                        </p:tgtEl>
                                      </p:cBhvr>
                                    </p:animEffect>
                                    <p:set>
                                      <p:cBhvr>
                                        <p:cTn id="335" dur="1" fill="hold">
                                          <p:stCondLst>
                                            <p:cond delay="499"/>
                                          </p:stCondLst>
                                        </p:cTn>
                                        <p:tgtEl>
                                          <p:spTgt spid="57"/>
                                        </p:tgtEl>
                                        <p:attrNameLst>
                                          <p:attrName>style.visibility</p:attrName>
                                        </p:attrNameLst>
                                      </p:cBhvr>
                                      <p:to>
                                        <p:strVal val="hidden"/>
                                      </p:to>
                                    </p:set>
                                  </p:childTnLst>
                                </p:cTn>
                              </p:par>
                              <p:par>
                                <p:cTn id="336" presetID="10" presetClass="exit" presetSubtype="0" fill="hold" nodeType="withEffect">
                                  <p:stCondLst>
                                    <p:cond delay="0"/>
                                  </p:stCondLst>
                                  <p:childTnLst>
                                    <p:animEffect transition="out" filter="fade">
                                      <p:cBhvr>
                                        <p:cTn id="337" dur="500"/>
                                        <p:tgtEl>
                                          <p:spTgt spid="58"/>
                                        </p:tgtEl>
                                      </p:cBhvr>
                                    </p:animEffect>
                                    <p:set>
                                      <p:cBhvr>
                                        <p:cTn id="338" dur="1" fill="hold">
                                          <p:stCondLst>
                                            <p:cond delay="499"/>
                                          </p:stCondLst>
                                        </p:cTn>
                                        <p:tgtEl>
                                          <p:spTgt spid="58"/>
                                        </p:tgtEl>
                                        <p:attrNameLst>
                                          <p:attrName>style.visibility</p:attrName>
                                        </p:attrNameLst>
                                      </p:cBhvr>
                                      <p:to>
                                        <p:strVal val="hidden"/>
                                      </p:to>
                                    </p:set>
                                  </p:childTnLst>
                                </p:cTn>
                              </p:par>
                              <p:par>
                                <p:cTn id="339" presetID="10" presetClass="exit" presetSubtype="0" fill="hold" nodeType="withEffect">
                                  <p:stCondLst>
                                    <p:cond delay="0"/>
                                  </p:stCondLst>
                                  <p:childTnLst>
                                    <p:animEffect transition="out" filter="fade">
                                      <p:cBhvr>
                                        <p:cTn id="340" dur="500"/>
                                        <p:tgtEl>
                                          <p:spTgt spid="59"/>
                                        </p:tgtEl>
                                      </p:cBhvr>
                                    </p:animEffect>
                                    <p:set>
                                      <p:cBhvr>
                                        <p:cTn id="341" dur="1" fill="hold">
                                          <p:stCondLst>
                                            <p:cond delay="499"/>
                                          </p:stCondLst>
                                        </p:cTn>
                                        <p:tgtEl>
                                          <p:spTgt spid="59"/>
                                        </p:tgtEl>
                                        <p:attrNameLst>
                                          <p:attrName>style.visibility</p:attrName>
                                        </p:attrNameLst>
                                      </p:cBhvr>
                                      <p:to>
                                        <p:strVal val="hidden"/>
                                      </p:to>
                                    </p:set>
                                  </p:childTnLst>
                                </p:cTn>
                              </p:par>
                              <p:par>
                                <p:cTn id="342" presetID="10" presetClass="exit" presetSubtype="0" fill="hold" nodeType="withEffect">
                                  <p:stCondLst>
                                    <p:cond delay="0"/>
                                  </p:stCondLst>
                                  <p:childTnLst>
                                    <p:animEffect transition="out" filter="fade">
                                      <p:cBhvr>
                                        <p:cTn id="343" dur="500"/>
                                        <p:tgtEl>
                                          <p:spTgt spid="60"/>
                                        </p:tgtEl>
                                      </p:cBhvr>
                                    </p:animEffect>
                                    <p:set>
                                      <p:cBhvr>
                                        <p:cTn id="344" dur="1" fill="hold">
                                          <p:stCondLst>
                                            <p:cond delay="499"/>
                                          </p:stCondLst>
                                        </p:cTn>
                                        <p:tgtEl>
                                          <p:spTgt spid="60"/>
                                        </p:tgtEl>
                                        <p:attrNameLst>
                                          <p:attrName>style.visibility</p:attrName>
                                        </p:attrNameLst>
                                      </p:cBhvr>
                                      <p:to>
                                        <p:strVal val="hidden"/>
                                      </p:to>
                                    </p:set>
                                  </p:childTnLst>
                                </p:cTn>
                              </p:par>
                              <p:par>
                                <p:cTn id="345" presetID="10" presetClass="exit" presetSubtype="0" fill="hold" nodeType="withEffect">
                                  <p:stCondLst>
                                    <p:cond delay="0"/>
                                  </p:stCondLst>
                                  <p:childTnLst>
                                    <p:animEffect transition="out" filter="fade">
                                      <p:cBhvr>
                                        <p:cTn id="346" dur="500"/>
                                        <p:tgtEl>
                                          <p:spTgt spid="61"/>
                                        </p:tgtEl>
                                      </p:cBhvr>
                                    </p:animEffect>
                                    <p:set>
                                      <p:cBhvr>
                                        <p:cTn id="347" dur="1" fill="hold">
                                          <p:stCondLst>
                                            <p:cond delay="499"/>
                                          </p:stCondLst>
                                        </p:cTn>
                                        <p:tgtEl>
                                          <p:spTgt spid="61"/>
                                        </p:tgtEl>
                                        <p:attrNameLst>
                                          <p:attrName>style.visibility</p:attrName>
                                        </p:attrNameLst>
                                      </p:cBhvr>
                                      <p:to>
                                        <p:strVal val="hidden"/>
                                      </p:to>
                                    </p:set>
                                  </p:childTnLst>
                                </p:cTn>
                              </p:par>
                              <p:par>
                                <p:cTn id="348" presetID="10" presetClass="exit" presetSubtype="0" fill="hold" nodeType="withEffect">
                                  <p:stCondLst>
                                    <p:cond delay="0"/>
                                  </p:stCondLst>
                                  <p:childTnLst>
                                    <p:animEffect transition="out" filter="fade">
                                      <p:cBhvr>
                                        <p:cTn id="349" dur="500"/>
                                        <p:tgtEl>
                                          <p:spTgt spid="62"/>
                                        </p:tgtEl>
                                      </p:cBhvr>
                                    </p:animEffect>
                                    <p:set>
                                      <p:cBhvr>
                                        <p:cTn id="350" dur="1" fill="hold">
                                          <p:stCondLst>
                                            <p:cond delay="499"/>
                                          </p:stCondLst>
                                        </p:cTn>
                                        <p:tgtEl>
                                          <p:spTgt spid="62"/>
                                        </p:tgtEl>
                                        <p:attrNameLst>
                                          <p:attrName>style.visibility</p:attrName>
                                        </p:attrNameLst>
                                      </p:cBhvr>
                                      <p:to>
                                        <p:strVal val="hidden"/>
                                      </p:to>
                                    </p:set>
                                  </p:childTnLst>
                                </p:cTn>
                              </p:par>
                              <p:par>
                                <p:cTn id="351" presetID="10" presetClass="exit" presetSubtype="0" fill="hold" grpId="1" nodeType="withEffect">
                                  <p:stCondLst>
                                    <p:cond delay="0"/>
                                  </p:stCondLst>
                                  <p:childTnLst>
                                    <p:animEffect transition="out" filter="fade">
                                      <p:cBhvr>
                                        <p:cTn id="352" dur="500"/>
                                        <p:tgtEl>
                                          <p:spTgt spid="70"/>
                                        </p:tgtEl>
                                      </p:cBhvr>
                                    </p:animEffect>
                                    <p:set>
                                      <p:cBhvr>
                                        <p:cTn id="353" dur="1" fill="hold">
                                          <p:stCondLst>
                                            <p:cond delay="499"/>
                                          </p:stCondLst>
                                        </p:cTn>
                                        <p:tgtEl>
                                          <p:spTgt spid="70"/>
                                        </p:tgtEl>
                                        <p:attrNameLst>
                                          <p:attrName>style.visibility</p:attrName>
                                        </p:attrNameLst>
                                      </p:cBhvr>
                                      <p:to>
                                        <p:strVal val="hidden"/>
                                      </p:to>
                                    </p:set>
                                  </p:childTnLst>
                                </p:cTn>
                              </p:par>
                              <p:par>
                                <p:cTn id="354" presetID="10" presetClass="exit" presetSubtype="0" fill="hold" grpId="1" nodeType="withEffect">
                                  <p:stCondLst>
                                    <p:cond delay="0"/>
                                  </p:stCondLst>
                                  <p:childTnLst>
                                    <p:animEffect transition="out" filter="fade">
                                      <p:cBhvr>
                                        <p:cTn id="355" dur="500"/>
                                        <p:tgtEl>
                                          <p:spTgt spid="71"/>
                                        </p:tgtEl>
                                      </p:cBhvr>
                                    </p:animEffect>
                                    <p:set>
                                      <p:cBhvr>
                                        <p:cTn id="356" dur="1" fill="hold">
                                          <p:stCondLst>
                                            <p:cond delay="499"/>
                                          </p:stCondLst>
                                        </p:cTn>
                                        <p:tgtEl>
                                          <p:spTgt spid="71"/>
                                        </p:tgtEl>
                                        <p:attrNameLst>
                                          <p:attrName>style.visibility</p:attrName>
                                        </p:attrNameLst>
                                      </p:cBhvr>
                                      <p:to>
                                        <p:strVal val="hidden"/>
                                      </p:to>
                                    </p:set>
                                  </p:childTnLst>
                                </p:cTn>
                              </p:par>
                              <p:par>
                                <p:cTn id="357" presetID="10" presetClass="exit" presetSubtype="0" fill="hold" nodeType="withEffect">
                                  <p:stCondLst>
                                    <p:cond delay="0"/>
                                  </p:stCondLst>
                                  <p:childTnLst>
                                    <p:animEffect transition="out" filter="fade">
                                      <p:cBhvr>
                                        <p:cTn id="358" dur="500"/>
                                        <p:tgtEl>
                                          <p:spTgt spid="72"/>
                                        </p:tgtEl>
                                      </p:cBhvr>
                                    </p:animEffect>
                                    <p:set>
                                      <p:cBhvr>
                                        <p:cTn id="359" dur="1" fill="hold">
                                          <p:stCondLst>
                                            <p:cond delay="499"/>
                                          </p:stCondLst>
                                        </p:cTn>
                                        <p:tgtEl>
                                          <p:spTgt spid="72"/>
                                        </p:tgtEl>
                                        <p:attrNameLst>
                                          <p:attrName>style.visibility</p:attrName>
                                        </p:attrNameLst>
                                      </p:cBhvr>
                                      <p:to>
                                        <p:strVal val="hidden"/>
                                      </p:to>
                                    </p:set>
                                  </p:childTnLst>
                                </p:cTn>
                              </p:par>
                              <p:par>
                                <p:cTn id="360" presetID="10" presetClass="exit" presetSubtype="0" fill="hold" grpId="1" nodeType="withEffect">
                                  <p:stCondLst>
                                    <p:cond delay="0"/>
                                  </p:stCondLst>
                                  <p:childTnLst>
                                    <p:animEffect transition="out" filter="fade">
                                      <p:cBhvr>
                                        <p:cTn id="361" dur="500"/>
                                        <p:tgtEl>
                                          <p:spTgt spid="73"/>
                                        </p:tgtEl>
                                      </p:cBhvr>
                                    </p:animEffect>
                                    <p:set>
                                      <p:cBhvr>
                                        <p:cTn id="362" dur="1" fill="hold">
                                          <p:stCondLst>
                                            <p:cond delay="499"/>
                                          </p:stCondLst>
                                        </p:cTn>
                                        <p:tgtEl>
                                          <p:spTgt spid="73"/>
                                        </p:tgtEl>
                                        <p:attrNameLst>
                                          <p:attrName>style.visibility</p:attrName>
                                        </p:attrNameLst>
                                      </p:cBhvr>
                                      <p:to>
                                        <p:strVal val="hidden"/>
                                      </p:to>
                                    </p:set>
                                  </p:childTnLst>
                                </p:cTn>
                              </p:par>
                              <p:par>
                                <p:cTn id="363" presetID="10" presetClass="exit" presetSubtype="0" fill="hold" grpId="1" nodeType="withEffect">
                                  <p:stCondLst>
                                    <p:cond delay="0"/>
                                  </p:stCondLst>
                                  <p:childTnLst>
                                    <p:animEffect transition="out" filter="fade">
                                      <p:cBhvr>
                                        <p:cTn id="364" dur="500"/>
                                        <p:tgtEl>
                                          <p:spTgt spid="74"/>
                                        </p:tgtEl>
                                      </p:cBhvr>
                                    </p:animEffect>
                                    <p:set>
                                      <p:cBhvr>
                                        <p:cTn id="365" dur="1" fill="hold">
                                          <p:stCondLst>
                                            <p:cond delay="499"/>
                                          </p:stCondLst>
                                        </p:cTn>
                                        <p:tgtEl>
                                          <p:spTgt spid="74"/>
                                        </p:tgtEl>
                                        <p:attrNameLst>
                                          <p:attrName>style.visibility</p:attrName>
                                        </p:attrNameLst>
                                      </p:cBhvr>
                                      <p:to>
                                        <p:strVal val="hidden"/>
                                      </p:to>
                                    </p:set>
                                  </p:childTnLst>
                                </p:cTn>
                              </p:par>
                              <p:par>
                                <p:cTn id="366" presetID="10" presetClass="exit" presetSubtype="0" fill="hold" grpId="1" nodeType="withEffect">
                                  <p:stCondLst>
                                    <p:cond delay="0"/>
                                  </p:stCondLst>
                                  <p:childTnLst>
                                    <p:animEffect transition="out" filter="fade">
                                      <p:cBhvr>
                                        <p:cTn id="367" dur="500"/>
                                        <p:tgtEl>
                                          <p:spTgt spid="75"/>
                                        </p:tgtEl>
                                      </p:cBhvr>
                                    </p:animEffect>
                                    <p:set>
                                      <p:cBhvr>
                                        <p:cTn id="368" dur="1" fill="hold">
                                          <p:stCondLst>
                                            <p:cond delay="499"/>
                                          </p:stCondLst>
                                        </p:cTn>
                                        <p:tgtEl>
                                          <p:spTgt spid="75"/>
                                        </p:tgtEl>
                                        <p:attrNameLst>
                                          <p:attrName>style.visibility</p:attrName>
                                        </p:attrNameLst>
                                      </p:cBhvr>
                                      <p:to>
                                        <p:strVal val="hidden"/>
                                      </p:to>
                                    </p:set>
                                  </p:childTnLst>
                                </p:cTn>
                              </p:par>
                              <p:par>
                                <p:cTn id="369" presetID="10" presetClass="exit" presetSubtype="0" fill="hold" nodeType="withEffect">
                                  <p:stCondLst>
                                    <p:cond delay="0"/>
                                  </p:stCondLst>
                                  <p:childTnLst>
                                    <p:animEffect transition="out" filter="fade">
                                      <p:cBhvr>
                                        <p:cTn id="370" dur="500"/>
                                        <p:tgtEl>
                                          <p:spTgt spid="76"/>
                                        </p:tgtEl>
                                      </p:cBhvr>
                                    </p:animEffect>
                                    <p:set>
                                      <p:cBhvr>
                                        <p:cTn id="371" dur="1" fill="hold">
                                          <p:stCondLst>
                                            <p:cond delay="499"/>
                                          </p:stCondLst>
                                        </p:cTn>
                                        <p:tgtEl>
                                          <p:spTgt spid="76"/>
                                        </p:tgtEl>
                                        <p:attrNameLst>
                                          <p:attrName>style.visibility</p:attrName>
                                        </p:attrNameLst>
                                      </p:cBhvr>
                                      <p:to>
                                        <p:strVal val="hidden"/>
                                      </p:to>
                                    </p:set>
                                  </p:childTnLst>
                                </p:cTn>
                              </p:par>
                              <p:par>
                                <p:cTn id="372" presetID="10" presetClass="exit" presetSubtype="0" fill="hold" grpId="1" nodeType="withEffect">
                                  <p:stCondLst>
                                    <p:cond delay="0"/>
                                  </p:stCondLst>
                                  <p:childTnLst>
                                    <p:animEffect transition="out" filter="fade">
                                      <p:cBhvr>
                                        <p:cTn id="373" dur="500"/>
                                        <p:tgtEl>
                                          <p:spTgt spid="77"/>
                                        </p:tgtEl>
                                      </p:cBhvr>
                                    </p:animEffect>
                                    <p:set>
                                      <p:cBhvr>
                                        <p:cTn id="374" dur="1" fill="hold">
                                          <p:stCondLst>
                                            <p:cond delay="499"/>
                                          </p:stCondLst>
                                        </p:cTn>
                                        <p:tgtEl>
                                          <p:spTgt spid="77"/>
                                        </p:tgtEl>
                                        <p:attrNameLst>
                                          <p:attrName>style.visibility</p:attrName>
                                        </p:attrNameLst>
                                      </p:cBhvr>
                                      <p:to>
                                        <p:strVal val="hidden"/>
                                      </p:to>
                                    </p:set>
                                  </p:childTnLst>
                                </p:cTn>
                              </p:par>
                              <p:par>
                                <p:cTn id="375" presetID="10" presetClass="exit" presetSubtype="0" fill="hold" grpId="1" nodeType="withEffect">
                                  <p:stCondLst>
                                    <p:cond delay="0"/>
                                  </p:stCondLst>
                                  <p:childTnLst>
                                    <p:animEffect transition="out" filter="fade">
                                      <p:cBhvr>
                                        <p:cTn id="376" dur="500"/>
                                        <p:tgtEl>
                                          <p:spTgt spid="78"/>
                                        </p:tgtEl>
                                      </p:cBhvr>
                                    </p:animEffect>
                                    <p:set>
                                      <p:cBhvr>
                                        <p:cTn id="377" dur="1" fill="hold">
                                          <p:stCondLst>
                                            <p:cond delay="499"/>
                                          </p:stCondLst>
                                        </p:cTn>
                                        <p:tgtEl>
                                          <p:spTgt spid="78"/>
                                        </p:tgtEl>
                                        <p:attrNameLst>
                                          <p:attrName>style.visibility</p:attrName>
                                        </p:attrNameLst>
                                      </p:cBhvr>
                                      <p:to>
                                        <p:strVal val="hidden"/>
                                      </p:to>
                                    </p:set>
                                  </p:childTnLst>
                                </p:cTn>
                              </p:par>
                              <p:par>
                                <p:cTn id="378" presetID="10" presetClass="exit" presetSubtype="0" fill="hold" grpId="1" nodeType="withEffect">
                                  <p:stCondLst>
                                    <p:cond delay="0"/>
                                  </p:stCondLst>
                                  <p:childTnLst>
                                    <p:animEffect transition="out" filter="fade">
                                      <p:cBhvr>
                                        <p:cTn id="379" dur="500"/>
                                        <p:tgtEl>
                                          <p:spTgt spid="79"/>
                                        </p:tgtEl>
                                      </p:cBhvr>
                                    </p:animEffect>
                                    <p:set>
                                      <p:cBhvr>
                                        <p:cTn id="380" dur="1" fill="hold">
                                          <p:stCondLst>
                                            <p:cond delay="499"/>
                                          </p:stCondLst>
                                        </p:cTn>
                                        <p:tgtEl>
                                          <p:spTgt spid="79"/>
                                        </p:tgtEl>
                                        <p:attrNameLst>
                                          <p:attrName>style.visibility</p:attrName>
                                        </p:attrNameLst>
                                      </p:cBhvr>
                                      <p:to>
                                        <p:strVal val="hidden"/>
                                      </p:to>
                                    </p:set>
                                  </p:childTnLst>
                                </p:cTn>
                              </p:par>
                              <p:par>
                                <p:cTn id="381" presetID="10" presetClass="exit" presetSubtype="0" fill="hold" nodeType="withEffect">
                                  <p:stCondLst>
                                    <p:cond delay="0"/>
                                  </p:stCondLst>
                                  <p:childTnLst>
                                    <p:animEffect transition="out" filter="fade">
                                      <p:cBhvr>
                                        <p:cTn id="382" dur="500"/>
                                        <p:tgtEl>
                                          <p:spTgt spid="80"/>
                                        </p:tgtEl>
                                      </p:cBhvr>
                                    </p:animEffect>
                                    <p:set>
                                      <p:cBhvr>
                                        <p:cTn id="383" dur="1" fill="hold">
                                          <p:stCondLst>
                                            <p:cond delay="499"/>
                                          </p:stCondLst>
                                        </p:cTn>
                                        <p:tgtEl>
                                          <p:spTgt spid="80"/>
                                        </p:tgtEl>
                                        <p:attrNameLst>
                                          <p:attrName>style.visibility</p:attrName>
                                        </p:attrNameLst>
                                      </p:cBhvr>
                                      <p:to>
                                        <p:strVal val="hidden"/>
                                      </p:to>
                                    </p:set>
                                  </p:childTnLst>
                                </p:cTn>
                              </p:par>
                              <p:par>
                                <p:cTn id="384" presetID="10" presetClass="exit" presetSubtype="0" fill="hold" grpId="1" nodeType="withEffect">
                                  <p:stCondLst>
                                    <p:cond delay="0"/>
                                  </p:stCondLst>
                                  <p:childTnLst>
                                    <p:animEffect transition="out" filter="fade">
                                      <p:cBhvr>
                                        <p:cTn id="385" dur="500"/>
                                        <p:tgtEl>
                                          <p:spTgt spid="81"/>
                                        </p:tgtEl>
                                      </p:cBhvr>
                                    </p:animEffect>
                                    <p:set>
                                      <p:cBhvr>
                                        <p:cTn id="386" dur="1" fill="hold">
                                          <p:stCondLst>
                                            <p:cond delay="499"/>
                                          </p:stCondLst>
                                        </p:cTn>
                                        <p:tgtEl>
                                          <p:spTgt spid="81"/>
                                        </p:tgtEl>
                                        <p:attrNameLst>
                                          <p:attrName>style.visibility</p:attrName>
                                        </p:attrNameLst>
                                      </p:cBhvr>
                                      <p:to>
                                        <p:strVal val="hidden"/>
                                      </p:to>
                                    </p:set>
                                  </p:childTnLst>
                                </p:cTn>
                              </p:par>
                              <p:par>
                                <p:cTn id="387" presetID="10" presetClass="exit" presetSubtype="0" fill="hold" grpId="1" nodeType="withEffect">
                                  <p:stCondLst>
                                    <p:cond delay="0"/>
                                  </p:stCondLst>
                                  <p:childTnLst>
                                    <p:animEffect transition="out" filter="fade">
                                      <p:cBhvr>
                                        <p:cTn id="388" dur="500"/>
                                        <p:tgtEl>
                                          <p:spTgt spid="82"/>
                                        </p:tgtEl>
                                      </p:cBhvr>
                                    </p:animEffect>
                                    <p:set>
                                      <p:cBhvr>
                                        <p:cTn id="389" dur="1" fill="hold">
                                          <p:stCondLst>
                                            <p:cond delay="499"/>
                                          </p:stCondLst>
                                        </p:cTn>
                                        <p:tgtEl>
                                          <p:spTgt spid="82"/>
                                        </p:tgtEl>
                                        <p:attrNameLst>
                                          <p:attrName>style.visibility</p:attrName>
                                        </p:attrNameLst>
                                      </p:cBhvr>
                                      <p:to>
                                        <p:strVal val="hidden"/>
                                      </p:to>
                                    </p:set>
                                  </p:childTnLst>
                                </p:cTn>
                              </p:par>
                              <p:par>
                                <p:cTn id="390" presetID="10" presetClass="entr" presetSubtype="0" fill="hold" nodeType="withEffect">
                                  <p:stCondLst>
                                    <p:cond delay="0"/>
                                  </p:stCondLst>
                                  <p:childTnLst>
                                    <p:set>
                                      <p:cBhvr>
                                        <p:cTn id="391" dur="1" fill="hold">
                                          <p:stCondLst>
                                            <p:cond delay="0"/>
                                          </p:stCondLst>
                                        </p:cTn>
                                        <p:tgtEl>
                                          <p:spTgt spid="87"/>
                                        </p:tgtEl>
                                        <p:attrNameLst>
                                          <p:attrName>style.visibility</p:attrName>
                                        </p:attrNameLst>
                                      </p:cBhvr>
                                      <p:to>
                                        <p:strVal val="visible"/>
                                      </p:to>
                                    </p:set>
                                    <p:animEffect transition="in" filter="fade">
                                      <p:cBhvr>
                                        <p:cTn id="392" dur="500"/>
                                        <p:tgtEl>
                                          <p:spTgt spid="87"/>
                                        </p:tgtEl>
                                      </p:cBhvr>
                                    </p:animEffect>
                                  </p:childTnLst>
                                </p:cTn>
                              </p:par>
                              <p:par>
                                <p:cTn id="393" presetID="10" presetClass="entr" presetSubtype="0" fill="hold" nodeType="withEffect">
                                  <p:stCondLst>
                                    <p:cond delay="0"/>
                                  </p:stCondLst>
                                  <p:childTnLst>
                                    <p:set>
                                      <p:cBhvr>
                                        <p:cTn id="394" dur="1" fill="hold">
                                          <p:stCondLst>
                                            <p:cond delay="0"/>
                                          </p:stCondLst>
                                        </p:cTn>
                                        <p:tgtEl>
                                          <p:spTgt spid="88"/>
                                        </p:tgtEl>
                                        <p:attrNameLst>
                                          <p:attrName>style.visibility</p:attrName>
                                        </p:attrNameLst>
                                      </p:cBhvr>
                                      <p:to>
                                        <p:strVal val="visible"/>
                                      </p:to>
                                    </p:set>
                                    <p:animEffect transition="in" filter="fade">
                                      <p:cBhvr>
                                        <p:cTn id="395" dur="500"/>
                                        <p:tgtEl>
                                          <p:spTgt spid="88"/>
                                        </p:tgtEl>
                                      </p:cBhvr>
                                    </p:animEffect>
                                  </p:childTnLst>
                                </p:cTn>
                              </p:par>
                              <p:par>
                                <p:cTn id="396" presetID="10" presetClass="entr" presetSubtype="0" fill="hold" nodeType="withEffect">
                                  <p:stCondLst>
                                    <p:cond delay="0"/>
                                  </p:stCondLst>
                                  <p:childTnLst>
                                    <p:set>
                                      <p:cBhvr>
                                        <p:cTn id="397" dur="1" fill="hold">
                                          <p:stCondLst>
                                            <p:cond delay="0"/>
                                          </p:stCondLst>
                                        </p:cTn>
                                        <p:tgtEl>
                                          <p:spTgt spid="89"/>
                                        </p:tgtEl>
                                        <p:attrNameLst>
                                          <p:attrName>style.visibility</p:attrName>
                                        </p:attrNameLst>
                                      </p:cBhvr>
                                      <p:to>
                                        <p:strVal val="visible"/>
                                      </p:to>
                                    </p:set>
                                    <p:animEffect transition="in" filter="fade">
                                      <p:cBhvr>
                                        <p:cTn id="398" dur="500"/>
                                        <p:tgtEl>
                                          <p:spTgt spid="89"/>
                                        </p:tgtEl>
                                      </p:cBhvr>
                                    </p:animEffect>
                                  </p:childTnLst>
                                </p:cTn>
                              </p:par>
                              <p:par>
                                <p:cTn id="399" presetID="10" presetClass="entr" presetSubtype="0" fill="hold" nodeType="withEffect">
                                  <p:stCondLst>
                                    <p:cond delay="0"/>
                                  </p:stCondLst>
                                  <p:childTnLst>
                                    <p:set>
                                      <p:cBhvr>
                                        <p:cTn id="400" dur="1" fill="hold">
                                          <p:stCondLst>
                                            <p:cond delay="0"/>
                                          </p:stCondLst>
                                        </p:cTn>
                                        <p:tgtEl>
                                          <p:spTgt spid="90"/>
                                        </p:tgtEl>
                                        <p:attrNameLst>
                                          <p:attrName>style.visibility</p:attrName>
                                        </p:attrNameLst>
                                      </p:cBhvr>
                                      <p:to>
                                        <p:strVal val="visible"/>
                                      </p:to>
                                    </p:set>
                                    <p:animEffect transition="in" filter="fade">
                                      <p:cBhvr>
                                        <p:cTn id="401" dur="500"/>
                                        <p:tgtEl>
                                          <p:spTgt spid="90"/>
                                        </p:tgtEl>
                                      </p:cBhvr>
                                    </p:animEffect>
                                  </p:childTnLst>
                                </p:cTn>
                              </p:par>
                              <p:par>
                                <p:cTn id="402" presetID="10" presetClass="entr" presetSubtype="0" fill="hold" nodeType="withEffect">
                                  <p:stCondLst>
                                    <p:cond delay="0"/>
                                  </p:stCondLst>
                                  <p:childTnLst>
                                    <p:set>
                                      <p:cBhvr>
                                        <p:cTn id="403" dur="1" fill="hold">
                                          <p:stCondLst>
                                            <p:cond delay="0"/>
                                          </p:stCondLst>
                                        </p:cTn>
                                        <p:tgtEl>
                                          <p:spTgt spid="91"/>
                                        </p:tgtEl>
                                        <p:attrNameLst>
                                          <p:attrName>style.visibility</p:attrName>
                                        </p:attrNameLst>
                                      </p:cBhvr>
                                      <p:to>
                                        <p:strVal val="visible"/>
                                      </p:to>
                                    </p:set>
                                    <p:animEffect transition="in" filter="fade">
                                      <p:cBhvr>
                                        <p:cTn id="404" dur="500"/>
                                        <p:tgtEl>
                                          <p:spTgt spid="91"/>
                                        </p:tgtEl>
                                      </p:cBhvr>
                                    </p:animEffect>
                                  </p:childTnLst>
                                </p:cTn>
                              </p:par>
                              <p:par>
                                <p:cTn id="405" presetID="10" presetClass="entr" presetSubtype="0" fill="hold" nodeType="withEffect">
                                  <p:stCondLst>
                                    <p:cond delay="0"/>
                                  </p:stCondLst>
                                  <p:childTnLst>
                                    <p:set>
                                      <p:cBhvr>
                                        <p:cTn id="406" dur="1" fill="hold">
                                          <p:stCondLst>
                                            <p:cond delay="0"/>
                                          </p:stCondLst>
                                        </p:cTn>
                                        <p:tgtEl>
                                          <p:spTgt spid="92"/>
                                        </p:tgtEl>
                                        <p:attrNameLst>
                                          <p:attrName>style.visibility</p:attrName>
                                        </p:attrNameLst>
                                      </p:cBhvr>
                                      <p:to>
                                        <p:strVal val="visible"/>
                                      </p:to>
                                    </p:set>
                                    <p:animEffect transition="in" filter="fade">
                                      <p:cBhvr>
                                        <p:cTn id="407" dur="500"/>
                                        <p:tgtEl>
                                          <p:spTgt spid="92"/>
                                        </p:tgtEl>
                                      </p:cBhvr>
                                    </p:animEffect>
                                  </p:childTnLst>
                                </p:cTn>
                              </p:par>
                              <p:par>
                                <p:cTn id="408" presetID="10" presetClass="entr" presetSubtype="0" fill="hold" nodeType="withEffect">
                                  <p:stCondLst>
                                    <p:cond delay="0"/>
                                  </p:stCondLst>
                                  <p:childTnLst>
                                    <p:set>
                                      <p:cBhvr>
                                        <p:cTn id="409" dur="1" fill="hold">
                                          <p:stCondLst>
                                            <p:cond delay="0"/>
                                          </p:stCondLst>
                                        </p:cTn>
                                        <p:tgtEl>
                                          <p:spTgt spid="93"/>
                                        </p:tgtEl>
                                        <p:attrNameLst>
                                          <p:attrName>style.visibility</p:attrName>
                                        </p:attrNameLst>
                                      </p:cBhvr>
                                      <p:to>
                                        <p:strVal val="visible"/>
                                      </p:to>
                                    </p:set>
                                    <p:animEffect transition="in" filter="fade">
                                      <p:cBhvr>
                                        <p:cTn id="410" dur="500"/>
                                        <p:tgtEl>
                                          <p:spTgt spid="93"/>
                                        </p:tgtEl>
                                      </p:cBhvr>
                                    </p:animEffect>
                                  </p:childTnLst>
                                </p:cTn>
                              </p:par>
                              <p:par>
                                <p:cTn id="411" presetID="10" presetClass="entr" presetSubtype="0" fill="hold" nodeType="withEffect">
                                  <p:stCondLst>
                                    <p:cond delay="0"/>
                                  </p:stCondLst>
                                  <p:childTnLst>
                                    <p:set>
                                      <p:cBhvr>
                                        <p:cTn id="412" dur="1" fill="hold">
                                          <p:stCondLst>
                                            <p:cond delay="0"/>
                                          </p:stCondLst>
                                        </p:cTn>
                                        <p:tgtEl>
                                          <p:spTgt spid="94"/>
                                        </p:tgtEl>
                                        <p:attrNameLst>
                                          <p:attrName>style.visibility</p:attrName>
                                        </p:attrNameLst>
                                      </p:cBhvr>
                                      <p:to>
                                        <p:strVal val="visible"/>
                                      </p:to>
                                    </p:set>
                                    <p:animEffect transition="in" filter="fade">
                                      <p:cBhvr>
                                        <p:cTn id="413" dur="500"/>
                                        <p:tgtEl>
                                          <p:spTgt spid="94"/>
                                        </p:tgtEl>
                                      </p:cBhvr>
                                    </p:animEffect>
                                  </p:childTnLst>
                                </p:cTn>
                              </p:par>
                              <p:par>
                                <p:cTn id="414" presetID="10" presetClass="entr" presetSubtype="0" fill="hold" nodeType="withEffect">
                                  <p:stCondLst>
                                    <p:cond delay="0"/>
                                  </p:stCondLst>
                                  <p:childTnLst>
                                    <p:set>
                                      <p:cBhvr>
                                        <p:cTn id="415" dur="1" fill="hold">
                                          <p:stCondLst>
                                            <p:cond delay="0"/>
                                          </p:stCondLst>
                                        </p:cTn>
                                        <p:tgtEl>
                                          <p:spTgt spid="95"/>
                                        </p:tgtEl>
                                        <p:attrNameLst>
                                          <p:attrName>style.visibility</p:attrName>
                                        </p:attrNameLst>
                                      </p:cBhvr>
                                      <p:to>
                                        <p:strVal val="visible"/>
                                      </p:to>
                                    </p:set>
                                    <p:animEffect transition="in" filter="fade">
                                      <p:cBhvr>
                                        <p:cTn id="416" dur="500"/>
                                        <p:tgtEl>
                                          <p:spTgt spid="95"/>
                                        </p:tgtEl>
                                      </p:cBhvr>
                                    </p:animEffect>
                                  </p:childTnLst>
                                </p:cTn>
                              </p:par>
                              <p:par>
                                <p:cTn id="417" presetID="10" presetClass="entr" presetSubtype="0" fill="hold" nodeType="withEffect">
                                  <p:stCondLst>
                                    <p:cond delay="0"/>
                                  </p:stCondLst>
                                  <p:childTnLst>
                                    <p:set>
                                      <p:cBhvr>
                                        <p:cTn id="418" dur="1" fill="hold">
                                          <p:stCondLst>
                                            <p:cond delay="0"/>
                                          </p:stCondLst>
                                        </p:cTn>
                                        <p:tgtEl>
                                          <p:spTgt spid="96"/>
                                        </p:tgtEl>
                                        <p:attrNameLst>
                                          <p:attrName>style.visibility</p:attrName>
                                        </p:attrNameLst>
                                      </p:cBhvr>
                                      <p:to>
                                        <p:strVal val="visible"/>
                                      </p:to>
                                    </p:set>
                                    <p:animEffect transition="in" filter="fade">
                                      <p:cBhvr>
                                        <p:cTn id="419" dur="500"/>
                                        <p:tgtEl>
                                          <p:spTgt spid="96"/>
                                        </p:tgtEl>
                                      </p:cBhvr>
                                    </p:animEffect>
                                  </p:childTnLst>
                                </p:cTn>
                              </p:par>
                              <p:par>
                                <p:cTn id="420" presetID="10" presetClass="entr" presetSubtype="0" fill="hold" nodeType="withEffect">
                                  <p:stCondLst>
                                    <p:cond delay="0"/>
                                  </p:stCondLst>
                                  <p:childTnLst>
                                    <p:set>
                                      <p:cBhvr>
                                        <p:cTn id="421" dur="1" fill="hold">
                                          <p:stCondLst>
                                            <p:cond delay="0"/>
                                          </p:stCondLst>
                                        </p:cTn>
                                        <p:tgtEl>
                                          <p:spTgt spid="97"/>
                                        </p:tgtEl>
                                        <p:attrNameLst>
                                          <p:attrName>style.visibility</p:attrName>
                                        </p:attrNameLst>
                                      </p:cBhvr>
                                      <p:to>
                                        <p:strVal val="visible"/>
                                      </p:to>
                                    </p:set>
                                    <p:animEffect transition="in" filter="fade">
                                      <p:cBhvr>
                                        <p:cTn id="422" dur="500"/>
                                        <p:tgtEl>
                                          <p:spTgt spid="97"/>
                                        </p:tgtEl>
                                      </p:cBhvr>
                                    </p:animEffect>
                                  </p:childTnLst>
                                </p:cTn>
                              </p:par>
                              <p:par>
                                <p:cTn id="423" presetID="10" presetClass="entr" presetSubtype="0" fill="hold" nodeType="withEffect">
                                  <p:stCondLst>
                                    <p:cond delay="0"/>
                                  </p:stCondLst>
                                  <p:childTnLst>
                                    <p:set>
                                      <p:cBhvr>
                                        <p:cTn id="424" dur="1" fill="hold">
                                          <p:stCondLst>
                                            <p:cond delay="0"/>
                                          </p:stCondLst>
                                        </p:cTn>
                                        <p:tgtEl>
                                          <p:spTgt spid="98"/>
                                        </p:tgtEl>
                                        <p:attrNameLst>
                                          <p:attrName>style.visibility</p:attrName>
                                        </p:attrNameLst>
                                      </p:cBhvr>
                                      <p:to>
                                        <p:strVal val="visible"/>
                                      </p:to>
                                    </p:set>
                                    <p:animEffect transition="in" filter="fade">
                                      <p:cBhvr>
                                        <p:cTn id="425" dur="500"/>
                                        <p:tgtEl>
                                          <p:spTgt spid="98"/>
                                        </p:tgtEl>
                                      </p:cBhvr>
                                    </p:animEffect>
                                  </p:childTnLst>
                                </p:cTn>
                              </p:par>
                              <p:par>
                                <p:cTn id="426" presetID="10" presetClass="entr" presetSubtype="0" fill="hold" nodeType="withEffect">
                                  <p:stCondLst>
                                    <p:cond delay="0"/>
                                  </p:stCondLst>
                                  <p:childTnLst>
                                    <p:set>
                                      <p:cBhvr>
                                        <p:cTn id="427" dur="1" fill="hold">
                                          <p:stCondLst>
                                            <p:cond delay="0"/>
                                          </p:stCondLst>
                                        </p:cTn>
                                        <p:tgtEl>
                                          <p:spTgt spid="99"/>
                                        </p:tgtEl>
                                        <p:attrNameLst>
                                          <p:attrName>style.visibility</p:attrName>
                                        </p:attrNameLst>
                                      </p:cBhvr>
                                      <p:to>
                                        <p:strVal val="visible"/>
                                      </p:to>
                                    </p:set>
                                    <p:animEffect transition="in" filter="fade">
                                      <p:cBhvr>
                                        <p:cTn id="428" dur="500"/>
                                        <p:tgtEl>
                                          <p:spTgt spid="99"/>
                                        </p:tgtEl>
                                      </p:cBhvr>
                                    </p:animEffect>
                                  </p:childTnLst>
                                </p:cTn>
                              </p:par>
                              <p:par>
                                <p:cTn id="429" presetID="10" presetClass="entr" presetSubtype="0" fill="hold" nodeType="withEffect">
                                  <p:stCondLst>
                                    <p:cond delay="0"/>
                                  </p:stCondLst>
                                  <p:childTnLst>
                                    <p:set>
                                      <p:cBhvr>
                                        <p:cTn id="430" dur="1" fill="hold">
                                          <p:stCondLst>
                                            <p:cond delay="0"/>
                                          </p:stCondLst>
                                        </p:cTn>
                                        <p:tgtEl>
                                          <p:spTgt spid="100"/>
                                        </p:tgtEl>
                                        <p:attrNameLst>
                                          <p:attrName>style.visibility</p:attrName>
                                        </p:attrNameLst>
                                      </p:cBhvr>
                                      <p:to>
                                        <p:strVal val="visible"/>
                                      </p:to>
                                    </p:set>
                                    <p:animEffect transition="in" filter="fade">
                                      <p:cBhvr>
                                        <p:cTn id="431" dur="500"/>
                                        <p:tgtEl>
                                          <p:spTgt spid="100"/>
                                        </p:tgtEl>
                                      </p:cBhvr>
                                    </p:animEffect>
                                  </p:childTnLst>
                                </p:cTn>
                              </p:par>
                              <p:par>
                                <p:cTn id="432" presetID="10" presetClass="entr" presetSubtype="0" fill="hold" nodeType="withEffect">
                                  <p:stCondLst>
                                    <p:cond delay="0"/>
                                  </p:stCondLst>
                                  <p:childTnLst>
                                    <p:set>
                                      <p:cBhvr>
                                        <p:cTn id="433" dur="1" fill="hold">
                                          <p:stCondLst>
                                            <p:cond delay="0"/>
                                          </p:stCondLst>
                                        </p:cTn>
                                        <p:tgtEl>
                                          <p:spTgt spid="101"/>
                                        </p:tgtEl>
                                        <p:attrNameLst>
                                          <p:attrName>style.visibility</p:attrName>
                                        </p:attrNameLst>
                                      </p:cBhvr>
                                      <p:to>
                                        <p:strVal val="visible"/>
                                      </p:to>
                                    </p:set>
                                    <p:animEffect transition="in" filter="fade">
                                      <p:cBhvr>
                                        <p:cTn id="434" dur="500"/>
                                        <p:tgtEl>
                                          <p:spTgt spid="101"/>
                                        </p:tgtEl>
                                      </p:cBhvr>
                                    </p:animEffect>
                                  </p:childTnLst>
                                </p:cTn>
                              </p:par>
                              <p:par>
                                <p:cTn id="435" presetID="10" presetClass="entr" presetSubtype="0" fill="hold" nodeType="withEffect">
                                  <p:stCondLst>
                                    <p:cond delay="0"/>
                                  </p:stCondLst>
                                  <p:childTnLst>
                                    <p:set>
                                      <p:cBhvr>
                                        <p:cTn id="436" dur="1" fill="hold">
                                          <p:stCondLst>
                                            <p:cond delay="0"/>
                                          </p:stCondLst>
                                        </p:cTn>
                                        <p:tgtEl>
                                          <p:spTgt spid="102"/>
                                        </p:tgtEl>
                                        <p:attrNameLst>
                                          <p:attrName>style.visibility</p:attrName>
                                        </p:attrNameLst>
                                      </p:cBhvr>
                                      <p:to>
                                        <p:strVal val="visible"/>
                                      </p:to>
                                    </p:set>
                                    <p:animEffect transition="in" filter="fade">
                                      <p:cBhvr>
                                        <p:cTn id="437" dur="500"/>
                                        <p:tgtEl>
                                          <p:spTgt spid="102"/>
                                        </p:tgtEl>
                                      </p:cBhvr>
                                    </p:animEffect>
                                  </p:childTnLst>
                                </p:cTn>
                              </p:par>
                              <p:par>
                                <p:cTn id="438" presetID="10" presetClass="entr" presetSubtype="0" fill="hold" nodeType="withEffect">
                                  <p:stCondLst>
                                    <p:cond delay="0"/>
                                  </p:stCondLst>
                                  <p:childTnLst>
                                    <p:set>
                                      <p:cBhvr>
                                        <p:cTn id="439" dur="1" fill="hold">
                                          <p:stCondLst>
                                            <p:cond delay="0"/>
                                          </p:stCondLst>
                                        </p:cTn>
                                        <p:tgtEl>
                                          <p:spTgt spid="103"/>
                                        </p:tgtEl>
                                        <p:attrNameLst>
                                          <p:attrName>style.visibility</p:attrName>
                                        </p:attrNameLst>
                                      </p:cBhvr>
                                      <p:to>
                                        <p:strVal val="visible"/>
                                      </p:to>
                                    </p:set>
                                    <p:animEffect transition="in" filter="fade">
                                      <p:cBhvr>
                                        <p:cTn id="440" dur="500"/>
                                        <p:tgtEl>
                                          <p:spTgt spid="103"/>
                                        </p:tgtEl>
                                      </p:cBhvr>
                                    </p:animEffect>
                                  </p:childTnLst>
                                </p:cTn>
                              </p:par>
                              <p:par>
                                <p:cTn id="441" presetID="10" presetClass="entr" presetSubtype="0" fill="hold" nodeType="withEffect">
                                  <p:stCondLst>
                                    <p:cond delay="0"/>
                                  </p:stCondLst>
                                  <p:childTnLst>
                                    <p:set>
                                      <p:cBhvr>
                                        <p:cTn id="442" dur="1" fill="hold">
                                          <p:stCondLst>
                                            <p:cond delay="0"/>
                                          </p:stCondLst>
                                        </p:cTn>
                                        <p:tgtEl>
                                          <p:spTgt spid="104"/>
                                        </p:tgtEl>
                                        <p:attrNameLst>
                                          <p:attrName>style.visibility</p:attrName>
                                        </p:attrNameLst>
                                      </p:cBhvr>
                                      <p:to>
                                        <p:strVal val="visible"/>
                                      </p:to>
                                    </p:set>
                                    <p:animEffect transition="in" filter="fade">
                                      <p:cBhvr>
                                        <p:cTn id="443" dur="500"/>
                                        <p:tgtEl>
                                          <p:spTgt spid="104"/>
                                        </p:tgtEl>
                                      </p:cBhvr>
                                    </p:animEffect>
                                  </p:childTnLst>
                                </p:cTn>
                              </p:par>
                              <p:par>
                                <p:cTn id="444" presetID="10" presetClass="entr" presetSubtype="0" fill="hold" nodeType="withEffect">
                                  <p:stCondLst>
                                    <p:cond delay="0"/>
                                  </p:stCondLst>
                                  <p:childTnLst>
                                    <p:set>
                                      <p:cBhvr>
                                        <p:cTn id="445" dur="1" fill="hold">
                                          <p:stCondLst>
                                            <p:cond delay="0"/>
                                          </p:stCondLst>
                                        </p:cTn>
                                        <p:tgtEl>
                                          <p:spTgt spid="105"/>
                                        </p:tgtEl>
                                        <p:attrNameLst>
                                          <p:attrName>style.visibility</p:attrName>
                                        </p:attrNameLst>
                                      </p:cBhvr>
                                      <p:to>
                                        <p:strVal val="visible"/>
                                      </p:to>
                                    </p:set>
                                    <p:animEffect transition="in" filter="fade">
                                      <p:cBhvr>
                                        <p:cTn id="446" dur="500"/>
                                        <p:tgtEl>
                                          <p:spTgt spid="105"/>
                                        </p:tgtEl>
                                      </p:cBhvr>
                                    </p:animEffect>
                                  </p:childTnLst>
                                </p:cTn>
                              </p:par>
                              <p:par>
                                <p:cTn id="447" presetID="10" presetClass="entr" presetSubtype="0" fill="hold" nodeType="withEffect">
                                  <p:stCondLst>
                                    <p:cond delay="0"/>
                                  </p:stCondLst>
                                  <p:childTnLst>
                                    <p:set>
                                      <p:cBhvr>
                                        <p:cTn id="448" dur="1" fill="hold">
                                          <p:stCondLst>
                                            <p:cond delay="0"/>
                                          </p:stCondLst>
                                        </p:cTn>
                                        <p:tgtEl>
                                          <p:spTgt spid="106"/>
                                        </p:tgtEl>
                                        <p:attrNameLst>
                                          <p:attrName>style.visibility</p:attrName>
                                        </p:attrNameLst>
                                      </p:cBhvr>
                                      <p:to>
                                        <p:strVal val="visible"/>
                                      </p:to>
                                    </p:set>
                                    <p:animEffect transition="in" filter="fade">
                                      <p:cBhvr>
                                        <p:cTn id="449" dur="500"/>
                                        <p:tgtEl>
                                          <p:spTgt spid="106"/>
                                        </p:tgtEl>
                                      </p:cBhvr>
                                    </p:animEffect>
                                  </p:childTnLst>
                                </p:cTn>
                              </p:par>
                              <p:par>
                                <p:cTn id="450" presetID="10" presetClass="entr" presetSubtype="0" fill="hold" nodeType="withEffect">
                                  <p:stCondLst>
                                    <p:cond delay="0"/>
                                  </p:stCondLst>
                                  <p:childTnLst>
                                    <p:set>
                                      <p:cBhvr>
                                        <p:cTn id="451" dur="1" fill="hold">
                                          <p:stCondLst>
                                            <p:cond delay="0"/>
                                          </p:stCondLst>
                                        </p:cTn>
                                        <p:tgtEl>
                                          <p:spTgt spid="107"/>
                                        </p:tgtEl>
                                        <p:attrNameLst>
                                          <p:attrName>style.visibility</p:attrName>
                                        </p:attrNameLst>
                                      </p:cBhvr>
                                      <p:to>
                                        <p:strVal val="visible"/>
                                      </p:to>
                                    </p:set>
                                    <p:animEffect transition="in" filter="fade">
                                      <p:cBhvr>
                                        <p:cTn id="452" dur="500"/>
                                        <p:tgtEl>
                                          <p:spTgt spid="107"/>
                                        </p:tgtEl>
                                      </p:cBhvr>
                                    </p:animEffect>
                                  </p:childTnLst>
                                </p:cTn>
                              </p:par>
                              <p:par>
                                <p:cTn id="453" presetID="10" presetClass="entr" presetSubtype="0" fill="hold" nodeType="withEffect">
                                  <p:stCondLst>
                                    <p:cond delay="0"/>
                                  </p:stCondLst>
                                  <p:childTnLst>
                                    <p:set>
                                      <p:cBhvr>
                                        <p:cTn id="454" dur="1" fill="hold">
                                          <p:stCondLst>
                                            <p:cond delay="0"/>
                                          </p:stCondLst>
                                        </p:cTn>
                                        <p:tgtEl>
                                          <p:spTgt spid="108"/>
                                        </p:tgtEl>
                                        <p:attrNameLst>
                                          <p:attrName>style.visibility</p:attrName>
                                        </p:attrNameLst>
                                      </p:cBhvr>
                                      <p:to>
                                        <p:strVal val="visible"/>
                                      </p:to>
                                    </p:set>
                                    <p:animEffect transition="in" filter="fade">
                                      <p:cBhvr>
                                        <p:cTn id="455" dur="500"/>
                                        <p:tgtEl>
                                          <p:spTgt spid="108"/>
                                        </p:tgtEl>
                                      </p:cBhvr>
                                    </p:animEffect>
                                  </p:childTnLst>
                                </p:cTn>
                              </p:par>
                              <p:par>
                                <p:cTn id="456" presetID="10" presetClass="entr" presetSubtype="0" fill="hold" nodeType="withEffect">
                                  <p:stCondLst>
                                    <p:cond delay="0"/>
                                  </p:stCondLst>
                                  <p:childTnLst>
                                    <p:set>
                                      <p:cBhvr>
                                        <p:cTn id="457" dur="1" fill="hold">
                                          <p:stCondLst>
                                            <p:cond delay="0"/>
                                          </p:stCondLst>
                                        </p:cTn>
                                        <p:tgtEl>
                                          <p:spTgt spid="109"/>
                                        </p:tgtEl>
                                        <p:attrNameLst>
                                          <p:attrName>style.visibility</p:attrName>
                                        </p:attrNameLst>
                                      </p:cBhvr>
                                      <p:to>
                                        <p:strVal val="visible"/>
                                      </p:to>
                                    </p:set>
                                    <p:animEffect transition="in" filter="fade">
                                      <p:cBhvr>
                                        <p:cTn id="458" dur="500"/>
                                        <p:tgtEl>
                                          <p:spTgt spid="109"/>
                                        </p:tgtEl>
                                      </p:cBhvr>
                                    </p:animEffect>
                                  </p:childTnLst>
                                </p:cTn>
                              </p:par>
                              <p:par>
                                <p:cTn id="459" presetID="10" presetClass="entr" presetSubtype="0" fill="hold" nodeType="withEffect">
                                  <p:stCondLst>
                                    <p:cond delay="0"/>
                                  </p:stCondLst>
                                  <p:childTnLst>
                                    <p:set>
                                      <p:cBhvr>
                                        <p:cTn id="460" dur="1" fill="hold">
                                          <p:stCondLst>
                                            <p:cond delay="0"/>
                                          </p:stCondLst>
                                        </p:cTn>
                                        <p:tgtEl>
                                          <p:spTgt spid="110"/>
                                        </p:tgtEl>
                                        <p:attrNameLst>
                                          <p:attrName>style.visibility</p:attrName>
                                        </p:attrNameLst>
                                      </p:cBhvr>
                                      <p:to>
                                        <p:strVal val="visible"/>
                                      </p:to>
                                    </p:set>
                                    <p:animEffect transition="in" filter="fade">
                                      <p:cBhvr>
                                        <p:cTn id="461" dur="500"/>
                                        <p:tgtEl>
                                          <p:spTgt spid="110"/>
                                        </p:tgtEl>
                                      </p:cBhvr>
                                    </p:animEffect>
                                  </p:childTnLst>
                                </p:cTn>
                              </p:par>
                              <p:par>
                                <p:cTn id="462" presetID="10" presetClass="entr" presetSubtype="0" fill="hold" nodeType="withEffect">
                                  <p:stCondLst>
                                    <p:cond delay="0"/>
                                  </p:stCondLst>
                                  <p:childTnLst>
                                    <p:set>
                                      <p:cBhvr>
                                        <p:cTn id="463" dur="1" fill="hold">
                                          <p:stCondLst>
                                            <p:cond delay="0"/>
                                          </p:stCondLst>
                                        </p:cTn>
                                        <p:tgtEl>
                                          <p:spTgt spid="111"/>
                                        </p:tgtEl>
                                        <p:attrNameLst>
                                          <p:attrName>style.visibility</p:attrName>
                                        </p:attrNameLst>
                                      </p:cBhvr>
                                      <p:to>
                                        <p:strVal val="visible"/>
                                      </p:to>
                                    </p:set>
                                    <p:animEffect transition="in" filter="fade">
                                      <p:cBhvr>
                                        <p:cTn id="464" dur="500"/>
                                        <p:tgtEl>
                                          <p:spTgt spid="111"/>
                                        </p:tgtEl>
                                      </p:cBhvr>
                                    </p:animEffect>
                                  </p:childTnLst>
                                </p:cTn>
                              </p:par>
                              <p:par>
                                <p:cTn id="465" presetID="10" presetClass="entr" presetSubtype="0" fill="hold" nodeType="withEffect">
                                  <p:stCondLst>
                                    <p:cond delay="0"/>
                                  </p:stCondLst>
                                  <p:childTnLst>
                                    <p:set>
                                      <p:cBhvr>
                                        <p:cTn id="466" dur="1" fill="hold">
                                          <p:stCondLst>
                                            <p:cond delay="0"/>
                                          </p:stCondLst>
                                        </p:cTn>
                                        <p:tgtEl>
                                          <p:spTgt spid="112"/>
                                        </p:tgtEl>
                                        <p:attrNameLst>
                                          <p:attrName>style.visibility</p:attrName>
                                        </p:attrNameLst>
                                      </p:cBhvr>
                                      <p:to>
                                        <p:strVal val="visible"/>
                                      </p:to>
                                    </p:set>
                                    <p:animEffect transition="in" filter="fade">
                                      <p:cBhvr>
                                        <p:cTn id="467" dur="500"/>
                                        <p:tgtEl>
                                          <p:spTgt spid="112"/>
                                        </p:tgtEl>
                                      </p:cBhvr>
                                    </p:animEffect>
                                  </p:childTnLst>
                                </p:cTn>
                              </p:par>
                              <p:par>
                                <p:cTn id="468" presetID="10" presetClass="entr" presetSubtype="0" fill="hold" nodeType="withEffect">
                                  <p:stCondLst>
                                    <p:cond delay="0"/>
                                  </p:stCondLst>
                                  <p:childTnLst>
                                    <p:set>
                                      <p:cBhvr>
                                        <p:cTn id="469" dur="1" fill="hold">
                                          <p:stCondLst>
                                            <p:cond delay="0"/>
                                          </p:stCondLst>
                                        </p:cTn>
                                        <p:tgtEl>
                                          <p:spTgt spid="113"/>
                                        </p:tgtEl>
                                        <p:attrNameLst>
                                          <p:attrName>style.visibility</p:attrName>
                                        </p:attrNameLst>
                                      </p:cBhvr>
                                      <p:to>
                                        <p:strVal val="visible"/>
                                      </p:to>
                                    </p:set>
                                    <p:animEffect transition="in" filter="fade">
                                      <p:cBhvr>
                                        <p:cTn id="470" dur="500"/>
                                        <p:tgtEl>
                                          <p:spTgt spid="113"/>
                                        </p:tgtEl>
                                      </p:cBhvr>
                                    </p:animEffect>
                                  </p:childTnLst>
                                </p:cTn>
                              </p:par>
                              <p:par>
                                <p:cTn id="471" presetID="10" presetClass="entr" presetSubtype="0" fill="hold" nodeType="withEffect">
                                  <p:stCondLst>
                                    <p:cond delay="0"/>
                                  </p:stCondLst>
                                  <p:childTnLst>
                                    <p:set>
                                      <p:cBhvr>
                                        <p:cTn id="472" dur="1" fill="hold">
                                          <p:stCondLst>
                                            <p:cond delay="0"/>
                                          </p:stCondLst>
                                        </p:cTn>
                                        <p:tgtEl>
                                          <p:spTgt spid="114"/>
                                        </p:tgtEl>
                                        <p:attrNameLst>
                                          <p:attrName>style.visibility</p:attrName>
                                        </p:attrNameLst>
                                      </p:cBhvr>
                                      <p:to>
                                        <p:strVal val="visible"/>
                                      </p:to>
                                    </p:set>
                                    <p:animEffect transition="in" filter="fade">
                                      <p:cBhvr>
                                        <p:cTn id="473" dur="500"/>
                                        <p:tgtEl>
                                          <p:spTgt spid="114"/>
                                        </p:tgtEl>
                                      </p:cBhvr>
                                    </p:animEffect>
                                  </p:childTnLst>
                                </p:cTn>
                              </p:par>
                              <p:par>
                                <p:cTn id="474" presetID="10" presetClass="entr" presetSubtype="0" fill="hold" nodeType="withEffect">
                                  <p:stCondLst>
                                    <p:cond delay="0"/>
                                  </p:stCondLst>
                                  <p:childTnLst>
                                    <p:set>
                                      <p:cBhvr>
                                        <p:cTn id="475" dur="1" fill="hold">
                                          <p:stCondLst>
                                            <p:cond delay="0"/>
                                          </p:stCondLst>
                                        </p:cTn>
                                        <p:tgtEl>
                                          <p:spTgt spid="115"/>
                                        </p:tgtEl>
                                        <p:attrNameLst>
                                          <p:attrName>style.visibility</p:attrName>
                                        </p:attrNameLst>
                                      </p:cBhvr>
                                      <p:to>
                                        <p:strVal val="visible"/>
                                      </p:to>
                                    </p:set>
                                    <p:animEffect transition="in" filter="fade">
                                      <p:cBhvr>
                                        <p:cTn id="476" dur="500"/>
                                        <p:tgtEl>
                                          <p:spTgt spid="115"/>
                                        </p:tgtEl>
                                      </p:cBhvr>
                                    </p:animEffect>
                                  </p:childTnLst>
                                </p:cTn>
                              </p:par>
                              <p:par>
                                <p:cTn id="477" presetID="10" presetClass="entr" presetSubtype="0" fill="hold" nodeType="withEffect">
                                  <p:stCondLst>
                                    <p:cond delay="0"/>
                                  </p:stCondLst>
                                  <p:childTnLst>
                                    <p:set>
                                      <p:cBhvr>
                                        <p:cTn id="478" dur="1" fill="hold">
                                          <p:stCondLst>
                                            <p:cond delay="0"/>
                                          </p:stCondLst>
                                        </p:cTn>
                                        <p:tgtEl>
                                          <p:spTgt spid="116"/>
                                        </p:tgtEl>
                                        <p:attrNameLst>
                                          <p:attrName>style.visibility</p:attrName>
                                        </p:attrNameLst>
                                      </p:cBhvr>
                                      <p:to>
                                        <p:strVal val="visible"/>
                                      </p:to>
                                    </p:set>
                                    <p:animEffect transition="in" filter="fade">
                                      <p:cBhvr>
                                        <p:cTn id="479" dur="500"/>
                                        <p:tgtEl>
                                          <p:spTgt spid="116"/>
                                        </p:tgtEl>
                                      </p:cBhvr>
                                    </p:animEffect>
                                  </p:childTnLst>
                                </p:cTn>
                              </p:par>
                              <p:par>
                                <p:cTn id="480" presetID="10" presetClass="entr" presetSubtype="0" fill="hold" nodeType="withEffect">
                                  <p:stCondLst>
                                    <p:cond delay="0"/>
                                  </p:stCondLst>
                                  <p:childTnLst>
                                    <p:set>
                                      <p:cBhvr>
                                        <p:cTn id="481" dur="1" fill="hold">
                                          <p:stCondLst>
                                            <p:cond delay="0"/>
                                          </p:stCondLst>
                                        </p:cTn>
                                        <p:tgtEl>
                                          <p:spTgt spid="117"/>
                                        </p:tgtEl>
                                        <p:attrNameLst>
                                          <p:attrName>style.visibility</p:attrName>
                                        </p:attrNameLst>
                                      </p:cBhvr>
                                      <p:to>
                                        <p:strVal val="visible"/>
                                      </p:to>
                                    </p:set>
                                    <p:animEffect transition="in" filter="fade">
                                      <p:cBhvr>
                                        <p:cTn id="482" dur="500"/>
                                        <p:tgtEl>
                                          <p:spTgt spid="117"/>
                                        </p:tgtEl>
                                      </p:cBhvr>
                                    </p:animEffect>
                                  </p:childTnLst>
                                </p:cTn>
                              </p:par>
                              <p:par>
                                <p:cTn id="483" presetID="10" presetClass="entr" presetSubtype="0" fill="hold" nodeType="withEffect">
                                  <p:stCondLst>
                                    <p:cond delay="0"/>
                                  </p:stCondLst>
                                  <p:childTnLst>
                                    <p:set>
                                      <p:cBhvr>
                                        <p:cTn id="484" dur="1" fill="hold">
                                          <p:stCondLst>
                                            <p:cond delay="0"/>
                                          </p:stCondLst>
                                        </p:cTn>
                                        <p:tgtEl>
                                          <p:spTgt spid="118"/>
                                        </p:tgtEl>
                                        <p:attrNameLst>
                                          <p:attrName>style.visibility</p:attrName>
                                        </p:attrNameLst>
                                      </p:cBhvr>
                                      <p:to>
                                        <p:strVal val="visible"/>
                                      </p:to>
                                    </p:set>
                                    <p:animEffect transition="in" filter="fade">
                                      <p:cBhvr>
                                        <p:cTn id="485" dur="500"/>
                                        <p:tgtEl>
                                          <p:spTgt spid="118"/>
                                        </p:tgtEl>
                                      </p:cBhvr>
                                    </p:animEffect>
                                  </p:childTnLst>
                                </p:cTn>
                              </p:par>
                              <p:par>
                                <p:cTn id="486" presetID="10" presetClass="entr" presetSubtype="0" fill="hold" nodeType="withEffect">
                                  <p:stCondLst>
                                    <p:cond delay="0"/>
                                  </p:stCondLst>
                                  <p:childTnLst>
                                    <p:set>
                                      <p:cBhvr>
                                        <p:cTn id="487" dur="1" fill="hold">
                                          <p:stCondLst>
                                            <p:cond delay="0"/>
                                          </p:stCondLst>
                                        </p:cTn>
                                        <p:tgtEl>
                                          <p:spTgt spid="119"/>
                                        </p:tgtEl>
                                        <p:attrNameLst>
                                          <p:attrName>style.visibility</p:attrName>
                                        </p:attrNameLst>
                                      </p:cBhvr>
                                      <p:to>
                                        <p:strVal val="visible"/>
                                      </p:to>
                                    </p:set>
                                    <p:animEffect transition="in" filter="fade">
                                      <p:cBhvr>
                                        <p:cTn id="488" dur="500"/>
                                        <p:tgtEl>
                                          <p:spTgt spid="119"/>
                                        </p:tgtEl>
                                      </p:cBhvr>
                                    </p:animEffect>
                                  </p:childTnLst>
                                </p:cTn>
                              </p:par>
                              <p:par>
                                <p:cTn id="489" presetID="10" presetClass="entr" presetSubtype="0" fill="hold" nodeType="withEffect">
                                  <p:stCondLst>
                                    <p:cond delay="0"/>
                                  </p:stCondLst>
                                  <p:childTnLst>
                                    <p:set>
                                      <p:cBhvr>
                                        <p:cTn id="490" dur="1" fill="hold">
                                          <p:stCondLst>
                                            <p:cond delay="0"/>
                                          </p:stCondLst>
                                        </p:cTn>
                                        <p:tgtEl>
                                          <p:spTgt spid="120"/>
                                        </p:tgtEl>
                                        <p:attrNameLst>
                                          <p:attrName>style.visibility</p:attrName>
                                        </p:attrNameLst>
                                      </p:cBhvr>
                                      <p:to>
                                        <p:strVal val="visible"/>
                                      </p:to>
                                    </p:set>
                                    <p:animEffect transition="in" filter="fade">
                                      <p:cBhvr>
                                        <p:cTn id="491" dur="500"/>
                                        <p:tgtEl>
                                          <p:spTgt spid="120"/>
                                        </p:tgtEl>
                                      </p:cBhvr>
                                    </p:animEffect>
                                  </p:childTnLst>
                                </p:cTn>
                              </p:par>
                              <p:par>
                                <p:cTn id="492" presetID="10" presetClass="entr" presetSubtype="0" fill="hold" nodeType="withEffect">
                                  <p:stCondLst>
                                    <p:cond delay="0"/>
                                  </p:stCondLst>
                                  <p:childTnLst>
                                    <p:set>
                                      <p:cBhvr>
                                        <p:cTn id="493" dur="1" fill="hold">
                                          <p:stCondLst>
                                            <p:cond delay="0"/>
                                          </p:stCondLst>
                                        </p:cTn>
                                        <p:tgtEl>
                                          <p:spTgt spid="121"/>
                                        </p:tgtEl>
                                        <p:attrNameLst>
                                          <p:attrName>style.visibility</p:attrName>
                                        </p:attrNameLst>
                                      </p:cBhvr>
                                      <p:to>
                                        <p:strVal val="visible"/>
                                      </p:to>
                                    </p:set>
                                    <p:animEffect transition="in" filter="fade">
                                      <p:cBhvr>
                                        <p:cTn id="494" dur="500"/>
                                        <p:tgtEl>
                                          <p:spTgt spid="121"/>
                                        </p:tgtEl>
                                      </p:cBhvr>
                                    </p:animEffect>
                                  </p:childTnLst>
                                </p:cTn>
                              </p:par>
                              <p:par>
                                <p:cTn id="495" presetID="10" presetClass="entr" presetSubtype="0" fill="hold" nodeType="withEffect">
                                  <p:stCondLst>
                                    <p:cond delay="0"/>
                                  </p:stCondLst>
                                  <p:childTnLst>
                                    <p:set>
                                      <p:cBhvr>
                                        <p:cTn id="496" dur="1" fill="hold">
                                          <p:stCondLst>
                                            <p:cond delay="0"/>
                                          </p:stCondLst>
                                        </p:cTn>
                                        <p:tgtEl>
                                          <p:spTgt spid="122"/>
                                        </p:tgtEl>
                                        <p:attrNameLst>
                                          <p:attrName>style.visibility</p:attrName>
                                        </p:attrNameLst>
                                      </p:cBhvr>
                                      <p:to>
                                        <p:strVal val="visible"/>
                                      </p:to>
                                    </p:set>
                                    <p:animEffect transition="in" filter="fade">
                                      <p:cBhvr>
                                        <p:cTn id="497" dur="500"/>
                                        <p:tgtEl>
                                          <p:spTgt spid="122"/>
                                        </p:tgtEl>
                                      </p:cBhvr>
                                    </p:animEffect>
                                  </p:childTnLst>
                                </p:cTn>
                              </p:par>
                              <p:par>
                                <p:cTn id="498" presetID="10" presetClass="entr" presetSubtype="0" fill="hold" nodeType="withEffect">
                                  <p:stCondLst>
                                    <p:cond delay="0"/>
                                  </p:stCondLst>
                                  <p:childTnLst>
                                    <p:set>
                                      <p:cBhvr>
                                        <p:cTn id="499" dur="1" fill="hold">
                                          <p:stCondLst>
                                            <p:cond delay="0"/>
                                          </p:stCondLst>
                                        </p:cTn>
                                        <p:tgtEl>
                                          <p:spTgt spid="123"/>
                                        </p:tgtEl>
                                        <p:attrNameLst>
                                          <p:attrName>style.visibility</p:attrName>
                                        </p:attrNameLst>
                                      </p:cBhvr>
                                      <p:to>
                                        <p:strVal val="visible"/>
                                      </p:to>
                                    </p:set>
                                    <p:animEffect transition="in" filter="fade">
                                      <p:cBhvr>
                                        <p:cTn id="500" dur="500"/>
                                        <p:tgtEl>
                                          <p:spTgt spid="123"/>
                                        </p:tgtEl>
                                      </p:cBhvr>
                                    </p:animEffect>
                                  </p:childTnLst>
                                </p:cTn>
                              </p:par>
                              <p:par>
                                <p:cTn id="501" presetID="10" presetClass="entr" presetSubtype="0" fill="hold" nodeType="withEffect">
                                  <p:stCondLst>
                                    <p:cond delay="0"/>
                                  </p:stCondLst>
                                  <p:childTnLst>
                                    <p:set>
                                      <p:cBhvr>
                                        <p:cTn id="502" dur="1" fill="hold">
                                          <p:stCondLst>
                                            <p:cond delay="0"/>
                                          </p:stCondLst>
                                        </p:cTn>
                                        <p:tgtEl>
                                          <p:spTgt spid="124"/>
                                        </p:tgtEl>
                                        <p:attrNameLst>
                                          <p:attrName>style.visibility</p:attrName>
                                        </p:attrNameLst>
                                      </p:cBhvr>
                                      <p:to>
                                        <p:strVal val="visible"/>
                                      </p:to>
                                    </p:set>
                                    <p:animEffect transition="in" filter="fade">
                                      <p:cBhvr>
                                        <p:cTn id="503" dur="500"/>
                                        <p:tgtEl>
                                          <p:spTgt spid="124"/>
                                        </p:tgtEl>
                                      </p:cBhvr>
                                    </p:animEffect>
                                  </p:childTnLst>
                                </p:cTn>
                              </p:par>
                              <p:par>
                                <p:cTn id="504" presetID="10" presetClass="entr" presetSubtype="0" fill="hold" nodeType="withEffect">
                                  <p:stCondLst>
                                    <p:cond delay="0"/>
                                  </p:stCondLst>
                                  <p:childTnLst>
                                    <p:set>
                                      <p:cBhvr>
                                        <p:cTn id="505" dur="1" fill="hold">
                                          <p:stCondLst>
                                            <p:cond delay="0"/>
                                          </p:stCondLst>
                                        </p:cTn>
                                        <p:tgtEl>
                                          <p:spTgt spid="125"/>
                                        </p:tgtEl>
                                        <p:attrNameLst>
                                          <p:attrName>style.visibility</p:attrName>
                                        </p:attrNameLst>
                                      </p:cBhvr>
                                      <p:to>
                                        <p:strVal val="visible"/>
                                      </p:to>
                                    </p:set>
                                    <p:animEffect transition="in" filter="fade">
                                      <p:cBhvr>
                                        <p:cTn id="506" dur="500"/>
                                        <p:tgtEl>
                                          <p:spTgt spid="125"/>
                                        </p:tgtEl>
                                      </p:cBhvr>
                                    </p:animEffect>
                                  </p:childTnLst>
                                </p:cTn>
                              </p:par>
                              <p:par>
                                <p:cTn id="507" presetID="10" presetClass="entr" presetSubtype="0" fill="hold" nodeType="withEffect">
                                  <p:stCondLst>
                                    <p:cond delay="0"/>
                                  </p:stCondLst>
                                  <p:childTnLst>
                                    <p:set>
                                      <p:cBhvr>
                                        <p:cTn id="508" dur="1" fill="hold">
                                          <p:stCondLst>
                                            <p:cond delay="0"/>
                                          </p:stCondLst>
                                        </p:cTn>
                                        <p:tgtEl>
                                          <p:spTgt spid="126"/>
                                        </p:tgtEl>
                                        <p:attrNameLst>
                                          <p:attrName>style.visibility</p:attrName>
                                        </p:attrNameLst>
                                      </p:cBhvr>
                                      <p:to>
                                        <p:strVal val="visible"/>
                                      </p:to>
                                    </p:set>
                                    <p:animEffect transition="in" filter="fade">
                                      <p:cBhvr>
                                        <p:cTn id="509" dur="500"/>
                                        <p:tgtEl>
                                          <p:spTgt spid="126"/>
                                        </p:tgtEl>
                                      </p:cBhvr>
                                    </p:animEffect>
                                  </p:childTnLst>
                                </p:cTn>
                              </p:par>
                            </p:childTnLst>
                          </p:cTn>
                        </p:par>
                      </p:childTnLst>
                    </p:cTn>
                  </p:par>
                  <p:par>
                    <p:cTn id="510" fill="hold">
                      <p:stCondLst>
                        <p:cond delay="indefinite"/>
                      </p:stCondLst>
                      <p:childTnLst>
                        <p:par>
                          <p:cTn id="511" fill="hold">
                            <p:stCondLst>
                              <p:cond delay="0"/>
                            </p:stCondLst>
                            <p:childTnLst>
                              <p:par>
                                <p:cTn id="512" presetID="10" presetClass="entr" presetSubtype="0" fill="hold" grpId="0" nodeType="clickEffect">
                                  <p:stCondLst>
                                    <p:cond delay="0"/>
                                  </p:stCondLst>
                                  <p:childTnLst>
                                    <p:set>
                                      <p:cBhvr>
                                        <p:cTn id="513" dur="1" fill="hold">
                                          <p:stCondLst>
                                            <p:cond delay="0"/>
                                          </p:stCondLst>
                                        </p:cTn>
                                        <p:tgtEl>
                                          <p:spTgt spid="133"/>
                                        </p:tgtEl>
                                        <p:attrNameLst>
                                          <p:attrName>style.visibility</p:attrName>
                                        </p:attrNameLst>
                                      </p:cBhvr>
                                      <p:to>
                                        <p:strVal val="visible"/>
                                      </p:to>
                                    </p:set>
                                    <p:animEffect transition="in" filter="fade">
                                      <p:cBhvr>
                                        <p:cTn id="514" dur="500"/>
                                        <p:tgtEl>
                                          <p:spTgt spid="133"/>
                                        </p:tgtEl>
                                      </p:cBhvr>
                                    </p:animEffect>
                                  </p:childTnLst>
                                </p:cTn>
                              </p:par>
                              <p:par>
                                <p:cTn id="515" presetID="10" presetClass="entr" presetSubtype="0" fill="hold" grpId="0" nodeType="withEffect">
                                  <p:stCondLst>
                                    <p:cond delay="0"/>
                                  </p:stCondLst>
                                  <p:childTnLst>
                                    <p:set>
                                      <p:cBhvr>
                                        <p:cTn id="516" dur="1" fill="hold">
                                          <p:stCondLst>
                                            <p:cond delay="0"/>
                                          </p:stCondLst>
                                        </p:cTn>
                                        <p:tgtEl>
                                          <p:spTgt spid="134"/>
                                        </p:tgtEl>
                                        <p:attrNameLst>
                                          <p:attrName>style.visibility</p:attrName>
                                        </p:attrNameLst>
                                      </p:cBhvr>
                                      <p:to>
                                        <p:strVal val="visible"/>
                                      </p:to>
                                    </p:set>
                                    <p:animEffect transition="in" filter="fade">
                                      <p:cBhvr>
                                        <p:cTn id="517" dur="500"/>
                                        <p:tgtEl>
                                          <p:spTgt spid="134"/>
                                        </p:tgtEl>
                                      </p:cBhvr>
                                    </p:animEffect>
                                  </p:childTnLst>
                                </p:cTn>
                              </p:par>
                              <p:par>
                                <p:cTn id="518" presetID="10" presetClass="entr" presetSubtype="0" fill="hold" nodeType="withEffect">
                                  <p:stCondLst>
                                    <p:cond delay="0"/>
                                  </p:stCondLst>
                                  <p:childTnLst>
                                    <p:set>
                                      <p:cBhvr>
                                        <p:cTn id="519" dur="1" fill="hold">
                                          <p:stCondLst>
                                            <p:cond delay="0"/>
                                          </p:stCondLst>
                                        </p:cTn>
                                        <p:tgtEl>
                                          <p:spTgt spid="135"/>
                                        </p:tgtEl>
                                        <p:attrNameLst>
                                          <p:attrName>style.visibility</p:attrName>
                                        </p:attrNameLst>
                                      </p:cBhvr>
                                      <p:to>
                                        <p:strVal val="visible"/>
                                      </p:to>
                                    </p:set>
                                    <p:animEffect transition="in" filter="fade">
                                      <p:cBhvr>
                                        <p:cTn id="520" dur="500"/>
                                        <p:tgtEl>
                                          <p:spTgt spid="135"/>
                                        </p:tgtEl>
                                      </p:cBhvr>
                                    </p:animEffect>
                                  </p:childTnLst>
                                </p:cTn>
                              </p:par>
                              <p:par>
                                <p:cTn id="521" presetID="10" presetClass="entr" presetSubtype="0" fill="hold" grpId="0" nodeType="withEffect">
                                  <p:stCondLst>
                                    <p:cond delay="0"/>
                                  </p:stCondLst>
                                  <p:childTnLst>
                                    <p:set>
                                      <p:cBhvr>
                                        <p:cTn id="522" dur="1" fill="hold">
                                          <p:stCondLst>
                                            <p:cond delay="0"/>
                                          </p:stCondLst>
                                        </p:cTn>
                                        <p:tgtEl>
                                          <p:spTgt spid="136"/>
                                        </p:tgtEl>
                                        <p:attrNameLst>
                                          <p:attrName>style.visibility</p:attrName>
                                        </p:attrNameLst>
                                      </p:cBhvr>
                                      <p:to>
                                        <p:strVal val="visible"/>
                                      </p:to>
                                    </p:set>
                                    <p:animEffect transition="in" filter="fade">
                                      <p:cBhvr>
                                        <p:cTn id="523" dur="500"/>
                                        <p:tgtEl>
                                          <p:spTgt spid="136"/>
                                        </p:tgtEl>
                                      </p:cBhvr>
                                    </p:animEffect>
                                  </p:childTnLst>
                                </p:cTn>
                              </p:par>
                              <p:par>
                                <p:cTn id="524" presetID="10" presetClass="entr" presetSubtype="0" fill="hold" grpId="0" nodeType="withEffect">
                                  <p:stCondLst>
                                    <p:cond delay="0"/>
                                  </p:stCondLst>
                                  <p:childTnLst>
                                    <p:set>
                                      <p:cBhvr>
                                        <p:cTn id="525" dur="1" fill="hold">
                                          <p:stCondLst>
                                            <p:cond delay="0"/>
                                          </p:stCondLst>
                                        </p:cTn>
                                        <p:tgtEl>
                                          <p:spTgt spid="137"/>
                                        </p:tgtEl>
                                        <p:attrNameLst>
                                          <p:attrName>style.visibility</p:attrName>
                                        </p:attrNameLst>
                                      </p:cBhvr>
                                      <p:to>
                                        <p:strVal val="visible"/>
                                      </p:to>
                                    </p:set>
                                    <p:animEffect transition="in" filter="fade">
                                      <p:cBhvr>
                                        <p:cTn id="526" dur="500"/>
                                        <p:tgtEl>
                                          <p:spTgt spid="137"/>
                                        </p:tgtEl>
                                      </p:cBhvr>
                                    </p:animEffect>
                                  </p:childTnLst>
                                </p:cTn>
                              </p:par>
                              <p:par>
                                <p:cTn id="527" presetID="10" presetClass="entr" presetSubtype="0" fill="hold" grpId="0" nodeType="withEffect">
                                  <p:stCondLst>
                                    <p:cond delay="0"/>
                                  </p:stCondLst>
                                  <p:childTnLst>
                                    <p:set>
                                      <p:cBhvr>
                                        <p:cTn id="528" dur="1" fill="hold">
                                          <p:stCondLst>
                                            <p:cond delay="0"/>
                                          </p:stCondLst>
                                        </p:cTn>
                                        <p:tgtEl>
                                          <p:spTgt spid="138"/>
                                        </p:tgtEl>
                                        <p:attrNameLst>
                                          <p:attrName>style.visibility</p:attrName>
                                        </p:attrNameLst>
                                      </p:cBhvr>
                                      <p:to>
                                        <p:strVal val="visible"/>
                                      </p:to>
                                    </p:set>
                                    <p:animEffect transition="in" filter="fade">
                                      <p:cBhvr>
                                        <p:cTn id="529" dur="500"/>
                                        <p:tgtEl>
                                          <p:spTgt spid="138"/>
                                        </p:tgtEl>
                                      </p:cBhvr>
                                    </p:animEffect>
                                  </p:childTnLst>
                                </p:cTn>
                              </p:par>
                              <p:par>
                                <p:cTn id="530" presetID="10" presetClass="entr" presetSubtype="0" fill="hold" nodeType="withEffect">
                                  <p:stCondLst>
                                    <p:cond delay="0"/>
                                  </p:stCondLst>
                                  <p:childTnLst>
                                    <p:set>
                                      <p:cBhvr>
                                        <p:cTn id="531" dur="1" fill="hold">
                                          <p:stCondLst>
                                            <p:cond delay="0"/>
                                          </p:stCondLst>
                                        </p:cTn>
                                        <p:tgtEl>
                                          <p:spTgt spid="139"/>
                                        </p:tgtEl>
                                        <p:attrNameLst>
                                          <p:attrName>style.visibility</p:attrName>
                                        </p:attrNameLst>
                                      </p:cBhvr>
                                      <p:to>
                                        <p:strVal val="visible"/>
                                      </p:to>
                                    </p:set>
                                    <p:animEffect transition="in" filter="fade">
                                      <p:cBhvr>
                                        <p:cTn id="532" dur="500"/>
                                        <p:tgtEl>
                                          <p:spTgt spid="139"/>
                                        </p:tgtEl>
                                      </p:cBhvr>
                                    </p:animEffect>
                                  </p:childTnLst>
                                </p:cTn>
                              </p:par>
                              <p:par>
                                <p:cTn id="533" presetID="10" presetClass="entr" presetSubtype="0" fill="hold" grpId="0" nodeType="withEffect">
                                  <p:stCondLst>
                                    <p:cond delay="0"/>
                                  </p:stCondLst>
                                  <p:childTnLst>
                                    <p:set>
                                      <p:cBhvr>
                                        <p:cTn id="534" dur="1" fill="hold">
                                          <p:stCondLst>
                                            <p:cond delay="0"/>
                                          </p:stCondLst>
                                        </p:cTn>
                                        <p:tgtEl>
                                          <p:spTgt spid="140"/>
                                        </p:tgtEl>
                                        <p:attrNameLst>
                                          <p:attrName>style.visibility</p:attrName>
                                        </p:attrNameLst>
                                      </p:cBhvr>
                                      <p:to>
                                        <p:strVal val="visible"/>
                                      </p:to>
                                    </p:set>
                                    <p:animEffect transition="in" filter="fade">
                                      <p:cBhvr>
                                        <p:cTn id="535" dur="500"/>
                                        <p:tgtEl>
                                          <p:spTgt spid="140"/>
                                        </p:tgtEl>
                                      </p:cBhvr>
                                    </p:animEffect>
                                  </p:childTnLst>
                                </p:cTn>
                              </p:par>
                              <p:par>
                                <p:cTn id="536" presetID="10" presetClass="entr" presetSubtype="0" fill="hold" grpId="0" nodeType="withEffect">
                                  <p:stCondLst>
                                    <p:cond delay="0"/>
                                  </p:stCondLst>
                                  <p:childTnLst>
                                    <p:set>
                                      <p:cBhvr>
                                        <p:cTn id="537" dur="1" fill="hold">
                                          <p:stCondLst>
                                            <p:cond delay="0"/>
                                          </p:stCondLst>
                                        </p:cTn>
                                        <p:tgtEl>
                                          <p:spTgt spid="141"/>
                                        </p:tgtEl>
                                        <p:attrNameLst>
                                          <p:attrName>style.visibility</p:attrName>
                                        </p:attrNameLst>
                                      </p:cBhvr>
                                      <p:to>
                                        <p:strVal val="visible"/>
                                      </p:to>
                                    </p:set>
                                    <p:animEffect transition="in" filter="fade">
                                      <p:cBhvr>
                                        <p:cTn id="538" dur="500"/>
                                        <p:tgtEl>
                                          <p:spTgt spid="141"/>
                                        </p:tgtEl>
                                      </p:cBhvr>
                                    </p:animEffect>
                                  </p:childTnLst>
                                </p:cTn>
                              </p:par>
                              <p:par>
                                <p:cTn id="539" presetID="10" presetClass="entr" presetSubtype="0" fill="hold" nodeType="withEffect">
                                  <p:stCondLst>
                                    <p:cond delay="0"/>
                                  </p:stCondLst>
                                  <p:childTnLst>
                                    <p:set>
                                      <p:cBhvr>
                                        <p:cTn id="540" dur="1" fill="hold">
                                          <p:stCondLst>
                                            <p:cond delay="0"/>
                                          </p:stCondLst>
                                        </p:cTn>
                                        <p:tgtEl>
                                          <p:spTgt spid="127"/>
                                        </p:tgtEl>
                                        <p:attrNameLst>
                                          <p:attrName>style.visibility</p:attrName>
                                        </p:attrNameLst>
                                      </p:cBhvr>
                                      <p:to>
                                        <p:strVal val="visible"/>
                                      </p:to>
                                    </p:set>
                                    <p:animEffect transition="in" filter="fade">
                                      <p:cBhvr>
                                        <p:cTn id="541" dur="500"/>
                                        <p:tgtEl>
                                          <p:spTgt spid="127"/>
                                        </p:tgtEl>
                                      </p:cBhvr>
                                    </p:animEffect>
                                  </p:childTnLst>
                                </p:cTn>
                              </p:par>
                            </p:childTnLst>
                          </p:cTn>
                        </p:par>
                      </p:childTnLst>
                    </p:cTn>
                  </p:par>
                  <p:par>
                    <p:cTn id="542" fill="hold">
                      <p:stCondLst>
                        <p:cond delay="indefinite"/>
                      </p:stCondLst>
                      <p:childTnLst>
                        <p:par>
                          <p:cTn id="543" fill="hold">
                            <p:stCondLst>
                              <p:cond delay="0"/>
                            </p:stCondLst>
                            <p:childTnLst>
                              <p:par>
                                <p:cTn id="544" presetID="10" presetClass="entr" presetSubtype="0" fill="hold" grpId="0" nodeType="clickEffect">
                                  <p:stCondLst>
                                    <p:cond delay="0"/>
                                  </p:stCondLst>
                                  <p:childTnLst>
                                    <p:set>
                                      <p:cBhvr>
                                        <p:cTn id="545" dur="1" fill="hold">
                                          <p:stCondLst>
                                            <p:cond delay="0"/>
                                          </p:stCondLst>
                                        </p:cTn>
                                        <p:tgtEl>
                                          <p:spTgt spid="142"/>
                                        </p:tgtEl>
                                        <p:attrNameLst>
                                          <p:attrName>style.visibility</p:attrName>
                                        </p:attrNameLst>
                                      </p:cBhvr>
                                      <p:to>
                                        <p:strVal val="visible"/>
                                      </p:to>
                                    </p:set>
                                    <p:animEffect transition="in" filter="fade">
                                      <p:cBhvr>
                                        <p:cTn id="546"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0" grpId="0"/>
      <p:bldP spid="70" grpId="1"/>
      <p:bldP spid="71" grpId="0"/>
      <p:bldP spid="71" grpId="1"/>
      <p:bldP spid="73" grpId="0"/>
      <p:bldP spid="73" grpId="1"/>
      <p:bldP spid="74" grpId="0"/>
      <p:bldP spid="74" grpId="1"/>
      <p:bldP spid="75" grpId="0"/>
      <p:bldP spid="75" grpId="1"/>
      <p:bldP spid="77" grpId="0"/>
      <p:bldP spid="77" grpId="1"/>
      <p:bldP spid="78" grpId="0"/>
      <p:bldP spid="78" grpId="1"/>
      <p:bldP spid="79" grpId="0"/>
      <p:bldP spid="79" grpId="1"/>
      <p:bldP spid="81" grpId="0"/>
      <p:bldP spid="81" grpId="1"/>
      <p:bldP spid="82" grpId="0"/>
      <p:bldP spid="82" grpId="1"/>
      <p:bldP spid="83" grpId="0"/>
      <p:bldP spid="133" grpId="0"/>
      <p:bldP spid="134" grpId="0"/>
      <p:bldP spid="136" grpId="0"/>
      <p:bldP spid="137" grpId="0"/>
      <p:bldP spid="138" grpId="0"/>
      <p:bldP spid="140" grpId="0"/>
      <p:bldP spid="141" grpId="0"/>
      <p:bldP spid="1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3747" y="598227"/>
            <a:ext cx="1763783"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776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rPr>
              <a:t> 4 </a:t>
            </a:r>
            <a:r>
              <a:rPr lang="en-GB" sz="2800" dirty="0">
                <a:solidFill>
                  <a:prstClr val="black"/>
                </a:solidFill>
                <a:latin typeface="Cambria Math" panose="02040503050406030204" pitchFamily="18" charset="0"/>
                <a:ea typeface="Cambria Math" panose="02040503050406030204" pitchFamily="18" charset="0"/>
              </a:rPr>
              <a:t>=</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p:grpSp>
        <p:nvGrpSpPr>
          <p:cNvPr id="5" name="Group 4"/>
          <p:cNvGrpSpPr/>
          <p:nvPr/>
        </p:nvGrpSpPr>
        <p:grpSpPr>
          <a:xfrm>
            <a:off x="1558894" y="1288348"/>
            <a:ext cx="3119145" cy="2527524"/>
            <a:chOff x="4671511" y="249049"/>
            <a:chExt cx="3119145" cy="2527524"/>
          </a:xfrm>
        </p:grpSpPr>
        <p:sp>
          <p:nvSpPr>
            <p:cNvPr id="6" name="Oval 5"/>
            <p:cNvSpPr/>
            <p:nvPr/>
          </p:nvSpPr>
          <p:spPr>
            <a:xfrm>
              <a:off x="5745832" y="249049"/>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p:cNvSpPr/>
            <p:nvPr/>
          </p:nvSpPr>
          <p:spPr>
            <a:xfrm>
              <a:off x="4671511" y="1686594"/>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6876256" y="1700808"/>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9" name="Straight Connector 8"/>
            <p:cNvCxnSpPr>
              <a:stCxn id="6" idx="3"/>
            </p:cNvCxnSpPr>
            <p:nvPr/>
          </p:nvCxnSpPr>
          <p:spPr>
            <a:xfrm flipH="1">
              <a:off x="5292080" y="1029538"/>
              <a:ext cx="587663" cy="68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6" idx="5"/>
            </p:cNvCxnSpPr>
            <p:nvPr/>
          </p:nvCxnSpPr>
          <p:spPr>
            <a:xfrm>
              <a:off x="6526321" y="1029538"/>
              <a:ext cx="637967" cy="72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5745832" y="1862173"/>
              <a:ext cx="914400" cy="914400"/>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2" name="Straight Connector 11"/>
            <p:cNvCxnSpPr/>
            <p:nvPr/>
          </p:nvCxnSpPr>
          <p:spPr>
            <a:xfrm>
              <a:off x="6203032" y="1163449"/>
              <a:ext cx="0" cy="6897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753124" y="1477442"/>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776</a:t>
            </a:r>
          </a:p>
        </p:txBody>
      </p:sp>
      <p:sp>
        <p:nvSpPr>
          <p:cNvPr id="14" name="TextBox 13"/>
          <p:cNvSpPr txBox="1"/>
          <p:nvPr/>
        </p:nvSpPr>
        <p:spPr>
          <a:xfrm>
            <a:off x="1668906" y="2936977"/>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400</a:t>
            </a:r>
          </a:p>
        </p:txBody>
      </p:sp>
      <p:cxnSp>
        <p:nvCxnSpPr>
          <p:cNvPr id="15" name="Straight Arrow Connector 14"/>
          <p:cNvCxnSpPr/>
          <p:nvPr/>
        </p:nvCxnSpPr>
        <p:spPr>
          <a:xfrm>
            <a:off x="2003232" y="3661460"/>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948353" y="3692579"/>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17" name="Rectangle 16"/>
          <p:cNvSpPr/>
          <p:nvPr/>
        </p:nvSpPr>
        <p:spPr>
          <a:xfrm>
            <a:off x="1642080" y="4290063"/>
            <a:ext cx="987374" cy="492443"/>
          </a:xfrm>
          <a:prstGeom prst="rect">
            <a:avLst/>
          </a:prstGeom>
        </p:spPr>
        <p:txBody>
          <a:bodyPr wrap="square">
            <a:spAutoFit/>
          </a:bodyPr>
          <a:lstStyle/>
          <a:p>
            <a:r>
              <a:rPr lang="en-GB" sz="2600" dirty="0"/>
              <a:t>100</a:t>
            </a:r>
          </a:p>
        </p:txBody>
      </p:sp>
      <p:sp>
        <p:nvSpPr>
          <p:cNvPr id="18" name="TextBox 17"/>
          <p:cNvSpPr txBox="1"/>
          <p:nvPr/>
        </p:nvSpPr>
        <p:spPr>
          <a:xfrm>
            <a:off x="2730356" y="3097062"/>
            <a:ext cx="933722"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360</a:t>
            </a:r>
          </a:p>
        </p:txBody>
      </p:sp>
      <p:cxnSp>
        <p:nvCxnSpPr>
          <p:cNvPr id="19" name="Straight Arrow Connector 18"/>
          <p:cNvCxnSpPr/>
          <p:nvPr/>
        </p:nvCxnSpPr>
        <p:spPr>
          <a:xfrm>
            <a:off x="3108056" y="3813860"/>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141085" y="3844979"/>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21" name="Rectangle 20"/>
          <p:cNvSpPr/>
          <p:nvPr/>
        </p:nvSpPr>
        <p:spPr>
          <a:xfrm>
            <a:off x="2840616" y="4429677"/>
            <a:ext cx="987374" cy="492443"/>
          </a:xfrm>
          <a:prstGeom prst="rect">
            <a:avLst/>
          </a:prstGeom>
        </p:spPr>
        <p:txBody>
          <a:bodyPr wrap="square">
            <a:spAutoFit/>
          </a:bodyPr>
          <a:lstStyle/>
          <a:p>
            <a:r>
              <a:rPr lang="en-GB" sz="2600" dirty="0"/>
              <a:t>90</a:t>
            </a:r>
          </a:p>
        </p:txBody>
      </p:sp>
      <p:sp>
        <p:nvSpPr>
          <p:cNvPr id="22" name="TextBox 21"/>
          <p:cNvSpPr txBox="1"/>
          <p:nvPr/>
        </p:nvSpPr>
        <p:spPr>
          <a:xfrm>
            <a:off x="3936841" y="2973428"/>
            <a:ext cx="924247" cy="523220"/>
          </a:xfrm>
          <a:prstGeom prst="rect">
            <a:avLst/>
          </a:prstGeom>
          <a:noFill/>
        </p:spPr>
        <p:txBody>
          <a:bodyPr wrap="square" rtlCol="0">
            <a:spAutoFit/>
          </a:bodyPr>
          <a:lstStyle/>
          <a:p>
            <a:pPr defTabSz="457200"/>
            <a:r>
              <a:rPr lang="en-GB" sz="2800" dirty="0">
                <a:solidFill>
                  <a:prstClr val="black"/>
                </a:solidFill>
                <a:latin typeface="Calibri" panose="020F0502020204030204"/>
              </a:rPr>
              <a:t>16</a:t>
            </a:r>
          </a:p>
        </p:txBody>
      </p:sp>
      <p:cxnSp>
        <p:nvCxnSpPr>
          <p:cNvPr id="23" name="Straight Arrow Connector 22"/>
          <p:cNvCxnSpPr/>
          <p:nvPr/>
        </p:nvCxnSpPr>
        <p:spPr>
          <a:xfrm>
            <a:off x="4232477" y="3674246"/>
            <a:ext cx="0" cy="692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265506" y="3705365"/>
            <a:ext cx="716863" cy="523220"/>
          </a:xfrm>
          <a:prstGeom prst="rect">
            <a:avLst/>
          </a:prstGeom>
          <a:noFill/>
        </p:spPr>
        <p:txBody>
          <a:bodyPr wrap="none" rtlCol="0">
            <a:spAutoFit/>
          </a:bodyPr>
          <a:lstStyle/>
          <a:p>
            <a:r>
              <a:rPr lang="en-GB" sz="2800" dirty="0">
                <a:latin typeface="Cambria Math" panose="02040503050406030204" pitchFamily="18" charset="0"/>
                <a:ea typeface="Cambria Math" panose="02040503050406030204" pitchFamily="18" charset="0"/>
              </a:rPr>
              <a:t>÷</a:t>
            </a:r>
            <a:r>
              <a:rPr lang="en-GB" sz="2800" dirty="0"/>
              <a:t> 4</a:t>
            </a:r>
          </a:p>
        </p:txBody>
      </p:sp>
      <p:sp>
        <p:nvSpPr>
          <p:cNvPr id="25" name="Rectangle 24"/>
          <p:cNvSpPr/>
          <p:nvPr/>
        </p:nvSpPr>
        <p:spPr>
          <a:xfrm>
            <a:off x="4051671" y="4290063"/>
            <a:ext cx="987374" cy="492443"/>
          </a:xfrm>
          <a:prstGeom prst="rect">
            <a:avLst/>
          </a:prstGeom>
        </p:spPr>
        <p:txBody>
          <a:bodyPr wrap="square">
            <a:spAutoFit/>
          </a:bodyPr>
          <a:lstStyle/>
          <a:p>
            <a:r>
              <a:rPr lang="en-GB" sz="2600" dirty="0"/>
              <a:t>4</a:t>
            </a:r>
          </a:p>
        </p:txBody>
      </p:sp>
      <p:sp>
        <p:nvSpPr>
          <p:cNvPr id="28" name="Rectangle 27"/>
          <p:cNvSpPr/>
          <p:nvPr/>
        </p:nvSpPr>
        <p:spPr>
          <a:xfrm>
            <a:off x="2473294" y="598227"/>
            <a:ext cx="987374" cy="492443"/>
          </a:xfrm>
          <a:prstGeom prst="rect">
            <a:avLst/>
          </a:prstGeom>
        </p:spPr>
        <p:txBody>
          <a:bodyPr wrap="square">
            <a:spAutoFit/>
          </a:bodyPr>
          <a:lstStyle/>
          <a:p>
            <a:r>
              <a:rPr lang="en-GB" sz="2600" dirty="0">
                <a:solidFill>
                  <a:srgbClr val="0070C0"/>
                </a:solidFill>
              </a:rPr>
              <a:t>194</a:t>
            </a:r>
          </a:p>
        </p:txBody>
      </p:sp>
      <mc:AlternateContent xmlns:mc="http://schemas.openxmlformats.org/markup-compatibility/2006" xmlns:a14="http://schemas.microsoft.com/office/drawing/2010/main">
        <mc:Choice Requires="a14">
          <p:sp>
            <p:nvSpPr>
              <p:cNvPr id="27" name="TextBox 26"/>
              <p:cNvSpPr txBox="1"/>
              <p:nvPr/>
            </p:nvSpPr>
            <p:spPr>
              <a:xfrm>
                <a:off x="4232477" y="954222"/>
                <a:ext cx="3065138" cy="523220"/>
              </a:xfrm>
              <a:prstGeom prst="rect">
                <a:avLst/>
              </a:prstGeom>
              <a:noFill/>
            </p:spPr>
            <p:txBody>
              <a:bodyPr wrap="square" rtlCol="0">
                <a:spAutoFit/>
              </a:bodyPr>
              <a:lstStyle/>
              <a:p>
                <a:r>
                  <a:rPr lang="en-GB" sz="2800" dirty="0">
                    <a:solidFill>
                      <a:prstClr val="black"/>
                    </a:solidFill>
                    <a:latin typeface="Calibri" panose="020F0502020204030204"/>
                  </a:rPr>
                  <a:t>776 </a:t>
                </a:r>
                <a14:m>
                  <m:oMath xmlns:m="http://schemas.openxmlformats.org/officeDocument/2006/math">
                    <m:r>
                      <a:rPr lang="en-GB" sz="2800" i="1" dirty="0" smtClean="0">
                        <a:solidFill>
                          <a:prstClr val="black"/>
                        </a:solidFill>
                        <a:latin typeface="Cambria Math" panose="02040503050406030204" pitchFamily="18" charset="0"/>
                        <a:ea typeface="Cambria Math" panose="02040503050406030204" pitchFamily="18" charset="0"/>
                      </a:rPr>
                      <m:t>−</m:t>
                    </m:r>
                  </m:oMath>
                </a14:m>
                <a:r>
                  <a:rPr lang="en-GB" sz="2800" dirty="0">
                    <a:solidFill>
                      <a:prstClr val="black"/>
                    </a:solidFill>
                    <a:latin typeface="Calibri" panose="020F0502020204030204"/>
                  </a:rPr>
                  <a:t> 400 </a:t>
                </a:r>
                <a:r>
                  <a:rPr lang="en-GB" sz="2800" dirty="0">
                    <a:solidFill>
                      <a:prstClr val="black"/>
                    </a:solidFill>
                    <a:latin typeface="Cambria Math" panose="02040503050406030204" pitchFamily="18" charset="0"/>
                    <a:ea typeface="Cambria Math" panose="02040503050406030204" pitchFamily="18" charset="0"/>
                  </a:rPr>
                  <a:t>= </a:t>
                </a:r>
                <a:r>
                  <a:rPr lang="en-GB" sz="2800" dirty="0">
                    <a:solidFill>
                      <a:prstClr val="black"/>
                    </a:solidFill>
                  </a:rPr>
                  <a:t>376</a:t>
                </a:r>
                <a:r>
                  <a:rPr lang="en-GB" sz="2800" dirty="0">
                    <a:solidFill>
                      <a:prstClr val="black"/>
                    </a:solidFill>
                    <a:latin typeface="Calibri" panose="020F0502020204030204"/>
                    <a:ea typeface="Cambria Math" panose="02040503050406030204" pitchFamily="18" charset="0"/>
                  </a:rPr>
                  <a:t> </a:t>
                </a:r>
                <a:r>
                  <a:rPr lang="en-GB" sz="2800" dirty="0">
                    <a:solidFill>
                      <a:prstClr val="black"/>
                    </a:solidFill>
                    <a:latin typeface="Calibri" panose="020F0502020204030204"/>
                  </a:rPr>
                  <a:t> </a:t>
                </a:r>
              </a:p>
            </p:txBody>
          </p:sp>
        </mc:Choice>
        <mc:Fallback xmlns="">
          <p:sp>
            <p:nvSpPr>
              <p:cNvPr id="27" name="TextBox 26"/>
              <p:cNvSpPr txBox="1">
                <a:spLocks noRot="1" noChangeAspect="1" noMove="1" noResize="1" noEditPoints="1" noAdjustHandles="1" noChangeArrowheads="1" noChangeShapeType="1" noTextEdit="1"/>
              </p:cNvSpPr>
              <p:nvPr/>
            </p:nvSpPr>
            <p:spPr>
              <a:xfrm>
                <a:off x="4232477" y="954222"/>
                <a:ext cx="3065138" cy="523220"/>
              </a:xfrm>
              <a:prstGeom prst="rect">
                <a:avLst/>
              </a:prstGeom>
              <a:blipFill>
                <a:blip r:embed="rId5"/>
                <a:stretch>
                  <a:fillRect l="-3976" t="-15294" b="-34118"/>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67762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500"/>
                                        <p:tgtEl>
                                          <p:spTgt spid="24"/>
                                        </p:tgtEl>
                                      </p:cBhvr>
                                    </p:animEffect>
                                  </p:childTnLst>
                                </p:cTn>
                              </p:par>
                              <p:par>
                                <p:cTn id="17" presetID="10"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500"/>
                                        <p:tgtEl>
                                          <p:spTgt spid="16"/>
                                        </p:tgtEl>
                                      </p:cBhvr>
                                    </p:animEffect>
                                  </p:childTnLst>
                                </p:cTn>
                              </p:par>
                              <p:par>
                                <p:cTn id="26" presetID="10" presetClass="entr" presetSubtype="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5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6" grpId="0"/>
      <p:bldP spid="17" grpId="0"/>
      <p:bldP spid="18" grpId="0"/>
      <p:bldP spid="20" grpId="0"/>
      <p:bldP spid="21" grpId="0"/>
      <p:bldP spid="22" grpId="0"/>
      <p:bldP spid="24" grpId="0"/>
      <p:bldP spid="25" grpId="0"/>
      <p:bldP spid="28" grpId="0"/>
      <p:bldP spid="27"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6.6|6.6|7.5|7.2"/>
</p:tagLst>
</file>

<file path=ppt/tags/tag2.xml><?xml version="1.0" encoding="utf-8"?>
<p:tagLst xmlns:a="http://schemas.openxmlformats.org/drawingml/2006/main" xmlns:r="http://schemas.openxmlformats.org/officeDocument/2006/relationships" xmlns:p="http://schemas.openxmlformats.org/presentationml/2006/main">
  <p:tag name="TIMING" val="|19.3|9.9|2|2.1|8.4|1.9|2.1|2.9|4|1.9|1.7"/>
</p:tagLst>
</file>

<file path=ppt/tags/tag3.xml><?xml version="1.0" encoding="utf-8"?>
<p:tagLst xmlns:a="http://schemas.openxmlformats.org/drawingml/2006/main" xmlns:r="http://schemas.openxmlformats.org/officeDocument/2006/relationships" xmlns:p="http://schemas.openxmlformats.org/presentationml/2006/main">
  <p:tag name="TIMING" val="|7.8|4.6|3.3|0.7|4.5|3.4|13.4|1.8|1.7|2.1|10|1.2|5.9|7.5|2.6|2.5|2|4.9|1.5|18.8"/>
</p:tagLst>
</file>

<file path=ppt/tags/tag4.xml><?xml version="1.0" encoding="utf-8"?>
<p:tagLst xmlns:a="http://schemas.openxmlformats.org/drawingml/2006/main" xmlns:r="http://schemas.openxmlformats.org/officeDocument/2006/relationships" xmlns:p="http://schemas.openxmlformats.org/presentationml/2006/main">
  <p:tag name="TIMING" val="|15.4|6.8|8|1|4.9|7.3|12.9"/>
</p:tagLst>
</file>

<file path=ppt/tags/tag5.xml><?xml version="1.0" encoding="utf-8"?>
<p:tagLst xmlns:a="http://schemas.openxmlformats.org/drawingml/2006/main" xmlns:r="http://schemas.openxmlformats.org/officeDocument/2006/relationships" xmlns:p="http://schemas.openxmlformats.org/presentationml/2006/main">
  <p:tag name="TIMING" val="|3.7|3.3|5.2|1.2|5.7|5|1.3|4.9"/>
</p:tagLst>
</file>

<file path=ppt/tags/tag6.xml><?xml version="1.0" encoding="utf-8"?>
<p:tagLst xmlns:a="http://schemas.openxmlformats.org/drawingml/2006/main" xmlns:r="http://schemas.openxmlformats.org/officeDocument/2006/relationships" xmlns:p="http://schemas.openxmlformats.org/presentationml/2006/main">
  <p:tag name="TIMING" val="|8|10.4|2.5|3.5|7.4|5.2|3.4|5.5"/>
</p:tagLst>
</file>

<file path=ppt/tags/tag7.xml><?xml version="1.0" encoding="utf-8"?>
<p:tagLst xmlns:a="http://schemas.openxmlformats.org/drawingml/2006/main" xmlns:r="http://schemas.openxmlformats.org/officeDocument/2006/relationships" xmlns:p="http://schemas.openxmlformats.org/presentationml/2006/main">
  <p:tag name="TIMING" val="|21.3|1.7|2.9|1.6|4.4|5.3|5.1|3.8|0.9|6.6|5.4|2.6|1.1"/>
</p:tagLst>
</file>

<file path=ppt/tags/tag8.xml><?xml version="1.0" encoding="utf-8"?>
<p:tagLst xmlns:a="http://schemas.openxmlformats.org/drawingml/2006/main" xmlns:r="http://schemas.openxmlformats.org/officeDocument/2006/relationships" xmlns:p="http://schemas.openxmlformats.org/presentationml/2006/main">
  <p:tag name="TIMING" val="|4.4|3.7|3.1|6.8|2.6|5.4|2.4|4.1|2.9|4|5.9|2.1|1.1|5.8|2|1.9|2.5|4.2"/>
</p:tagLst>
</file>

<file path=ppt/tags/tag9.xml><?xml version="1.0" encoding="utf-8"?>
<p:tagLst xmlns:a="http://schemas.openxmlformats.org/drawingml/2006/main" xmlns:r="http://schemas.openxmlformats.org/officeDocument/2006/relationships" xmlns:p="http://schemas.openxmlformats.org/presentationml/2006/main">
  <p:tag name="TIMING" val="|11.7|3.6|8.7|8.5|6.3|1.3|3.3|1.1|1.4|13|4.5|0.8|5.7|11.9|3.5"/>
</p:tagLst>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Get ready 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et ready ques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et's learn 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Let's learn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Your tur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Your turn activity less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0DC92D10A6294EB2D3BAE7684BF2FC" ma:contentTypeVersion="12" ma:contentTypeDescription="Create a new document." ma:contentTypeScope="" ma:versionID="a653c811c94cadf6c6d25bfc4b9fb185">
  <xsd:schema xmlns:xsd="http://www.w3.org/2001/XMLSchema" xmlns:xs="http://www.w3.org/2001/XMLSchema" xmlns:p="http://schemas.microsoft.com/office/2006/metadata/properties" xmlns:ns3="522d4c35-b548-4432-90ae-af4376e1c4b4" xmlns:ns4="cee99ee9-287b-4f9a-957c-ba5ae7375c9a" targetNamespace="http://schemas.microsoft.com/office/2006/metadata/properties" ma:root="true" ma:fieldsID="51905a861ff4a2a8272b9c9df47fbc94" ns3:_="" ns4:_="">
    <xsd:import namespace="522d4c35-b548-4432-90ae-af4376e1c4b4"/>
    <xsd:import namespace="cee99ee9-287b-4f9a-957c-ba5ae7375c9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2d4c35-b548-4432-90ae-af4376e1c4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e99ee9-287b-4f9a-957c-ba5ae7375c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A976BF-BA58-4DED-B6CD-0D8A580477CA}">
  <ds:schemaRefs>
    <ds:schemaRef ds:uri="http://schemas.microsoft.com/sharepoint/v3/contenttype/forms"/>
  </ds:schemaRefs>
</ds:datastoreItem>
</file>

<file path=customXml/itemProps2.xml><?xml version="1.0" encoding="utf-8"?>
<ds:datastoreItem xmlns:ds="http://schemas.openxmlformats.org/officeDocument/2006/customXml" ds:itemID="{11727757-3061-47D3-99FD-9493F136DC43}">
  <ds:schemaRefs>
    <ds:schemaRef ds:uri="http://purl.org/dc/terms/"/>
    <ds:schemaRef ds:uri="http://schemas.microsoft.com/office/2006/documentManagement/types"/>
    <ds:schemaRef ds:uri="http://schemas.microsoft.com/office/2006/metadata/properties"/>
    <ds:schemaRef ds:uri="522d4c35-b548-4432-90ae-af4376e1c4b4"/>
    <ds:schemaRef ds:uri="http://purl.org/dc/elements/1.1/"/>
    <ds:schemaRef ds:uri="http://schemas.openxmlformats.org/package/2006/metadata/core-properties"/>
    <ds:schemaRef ds:uri="http://schemas.microsoft.com/office/infopath/2007/PartnerControls"/>
    <ds:schemaRef ds:uri="cee99ee9-287b-4f9a-957c-ba5ae7375c9a"/>
    <ds:schemaRef ds:uri="http://www.w3.org/XML/1998/namespace"/>
    <ds:schemaRef ds:uri="http://purl.org/dc/dcmitype/"/>
  </ds:schemaRefs>
</ds:datastoreItem>
</file>

<file path=customXml/itemProps3.xml><?xml version="1.0" encoding="utf-8"?>
<ds:datastoreItem xmlns:ds="http://schemas.openxmlformats.org/officeDocument/2006/customXml" ds:itemID="{02BDF636-7F12-4469-98EF-BC907C40B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2d4c35-b548-4432-90ae-af4376e1c4b4"/>
    <ds:schemaRef ds:uri="cee99ee9-287b-4f9a-957c-ba5ae7375c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8703</TotalTime>
  <Words>451</Words>
  <Application>Microsoft Office PowerPoint</Application>
  <PresentationFormat>On-screen Show (4:3)</PresentationFormat>
  <Paragraphs>186</Paragraphs>
  <Slides>14</Slides>
  <Notes>0</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14</vt:i4>
      </vt:variant>
    </vt:vector>
  </HeadingPairs>
  <TitlesOfParts>
    <vt:vector size="28" baseType="lpstr">
      <vt:lpstr>Arial</vt:lpstr>
      <vt:lpstr>Berlin Sans FB</vt:lpstr>
      <vt:lpstr>Calibri</vt:lpstr>
      <vt:lpstr>Cambria Math</vt:lpstr>
      <vt:lpstr>Comic Sans MS</vt:lpstr>
      <vt:lpstr>KG Primary Penmanship</vt:lpstr>
      <vt:lpstr>Wingdings</vt:lpstr>
      <vt:lpstr>Title slide</vt:lpstr>
      <vt:lpstr>Get ready title</vt:lpstr>
      <vt:lpstr>Get ready questions</vt:lpstr>
      <vt:lpstr>Let's learn title</vt:lpstr>
      <vt:lpstr>Let's learn slides</vt:lpstr>
      <vt:lpstr>Your turn</vt:lpstr>
      <vt:lpstr>Your turn activity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Clarke</dc:creator>
  <cp:lastModifiedBy>Hayley Wall</cp:lastModifiedBy>
  <cp:revision>247</cp:revision>
  <dcterms:created xsi:type="dcterms:W3CDTF">2019-07-05T11:02:13Z</dcterms:created>
  <dcterms:modified xsi:type="dcterms:W3CDTF">2022-01-11T15:05:16Z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0x010100810DC92D10A6294EB2D3BAE7684BF2FC</vt:lpwstr>
  </property>
</Properties>
</file>