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F4FE-F336-4787-81C2-AE8BF4525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588D3-21BC-41FC-9BC5-8D1D7614B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F2EA9-9D87-4251-B0CF-CD6F2CA3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572A7-E4A5-492D-9D9F-BDD22100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FF928-8C74-471E-BD36-C555CB94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9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11DE-F742-4D7C-B0EB-30E68F1F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8F1CF-487A-48D8-BCB2-D48DFE098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928A4-2ADC-4FD5-9B8E-E60143E2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F13FC-D905-4318-9AAA-E6264848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3F458-22FA-496D-972C-77B628C6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2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88EEA-4C91-4EE6-9F41-4FDE7DE00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FE248-C9FA-4965-AFAE-1B6954482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562A1-2266-45B2-A56C-B4154290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460BE-1392-4810-998C-5D7AABED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AD05E-5AA3-4626-BAA2-6204E066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9CD0-D8F5-41D2-8105-14B38B13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94AD-CE6C-4A9A-A958-72744031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39A22-4E7A-4BE9-9D1A-9BCE528B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30909-E62F-4BA4-A803-0C05A8C4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1A72C-DBFD-42E0-ACE0-4CCEFB7E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AFDC-72B0-412D-8376-A498AF23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1D9D6-C903-4F9C-B231-C2590A8B5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225F-D6F7-4CC9-9EC9-E3F33ED8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528F3-5DAB-4B8D-98D6-5BEAFE28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FBEDF-8718-4352-B393-2EA0AF68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3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CF1C-E9FE-40C0-9E1B-4E90CA25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4E514-74B4-4FA7-8A7A-4D2AADE3D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5BC64-C602-4A58-9502-D3F6C8FC5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337D1-151B-48F2-A313-BE7A3D47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13FBD-2E78-4705-9D1B-57DE0A14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3BF3D-919D-43AD-95A6-C919C73C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0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E6DC-162B-4819-807A-CFC77E1C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FF64-08A2-4B92-B69D-C6D0AF651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80038-680E-4E78-897B-DD50FD134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8949B-E0B3-461A-B524-A6B60DFF9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E5E0F-DE29-4245-9209-E3E861466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87313D-CEC2-4F2B-84DA-5C6A1DEB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DEAB3-B315-44AD-8219-E90B3154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44112-657A-42CB-A5AC-76C72B74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3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A208-4AAB-4F36-AC9E-DFA1C3BA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35549-084D-4E23-8219-5FBEDBAA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385B2-8283-4B9F-AC5A-F76F7639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41CBC-DC20-4490-8EEF-B1C54AB9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7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D502F-D3D1-4168-876A-FDFF81EC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65C2F-565D-4D37-B65E-99E4374E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B4545-8F54-410D-9E6F-D1BF4574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6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6946-159C-4FE3-866D-E3887AA8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9A28-4E49-472A-B0BD-2C87D7F66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4B991-D930-445C-B0AE-94957DBDF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3BED5-DF37-4B40-A946-AB7CEEC2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B124C-8463-4BE9-919D-279D301F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A2C82-6185-48FF-AE6C-A23CE140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6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6A36-7630-47D6-99ED-5EFAB2BE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13062-8055-486E-B910-D6476AD51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899FD-CF16-48E6-8606-7F7E0C661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39D4-C771-4629-89A8-2C33D0E2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9DEBD-FE5B-4C1A-AF23-FD70EAD3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A035-E1E6-46E0-98AF-BCD8C0A6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2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47404-D75B-412B-AAD1-39880D85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0F7F3-D2FC-4E8E-A868-12A3EC0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A766-1ACF-4FF5-8687-618509A55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8C4E-4167-48B1-A772-5E945E550C92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9D781-0D6F-4239-B217-F5C50926A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C712-B6A7-4D8E-9740-4A6292D3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379AA-7C61-4667-A9DE-62C28DCB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6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xsbcdm/articles/zqrc9j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xsbcdm/articles/zqrc9j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C242-AEAD-492C-8140-87817BDB8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452" y="300728"/>
            <a:ext cx="9144000" cy="1170263"/>
          </a:xfrm>
        </p:spPr>
        <p:txBody>
          <a:bodyPr>
            <a:normAutofit fontScale="90000"/>
          </a:bodyPr>
          <a:lstStyle/>
          <a:p>
            <a:r>
              <a:rPr lang="en-GB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My Happy Ending" pitchFamily="2" charset="0"/>
                <a:ea typeface="My Happy Ending" pitchFamily="2" charset="0"/>
              </a:rPr>
              <a:t>                 Anglo-Saxons</a:t>
            </a:r>
          </a:p>
        </p:txBody>
      </p:sp>
    </p:spTree>
    <p:extLst>
      <p:ext uri="{BB962C8B-B14F-4D97-AF65-F5344CB8AC3E}">
        <p14:creationId xmlns:p14="http://schemas.microsoft.com/office/powerpoint/2010/main" val="343249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298"/>
            <a:ext cx="9144000" cy="51841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My Happy Ending" pitchFamily="2" charset="0"/>
                <a:ea typeface="My Happy Ending" pitchFamily="2" charset="0"/>
              </a:rPr>
              <a:t>The Saxons had a system called </a:t>
            </a:r>
            <a:r>
              <a:rPr lang="en-GB" sz="4400" b="1" dirty="0">
                <a:latin typeface="My Happy Ending" pitchFamily="2" charset="0"/>
                <a:ea typeface="My Happy Ending" pitchFamily="2" charset="0"/>
              </a:rPr>
              <a:t>'</a:t>
            </a:r>
            <a:r>
              <a:rPr lang="en-GB" sz="4400" b="1" dirty="0" err="1">
                <a:latin typeface="My Happy Ending" pitchFamily="2" charset="0"/>
                <a:ea typeface="My Happy Ending" pitchFamily="2" charset="0"/>
              </a:rPr>
              <a:t>weregild</a:t>
            </a:r>
            <a:r>
              <a:rPr lang="en-GB" sz="4400" b="1" dirty="0">
                <a:latin typeface="My Happy Ending" pitchFamily="2" charset="0"/>
                <a:ea typeface="My Happy Ending" pitchFamily="2" charset="0"/>
              </a:rPr>
              <a:t>'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, which meant that if you injured someone, you had to pay for the damage!</a:t>
            </a:r>
          </a:p>
          <a:p>
            <a:pPr algn="l"/>
            <a:endParaRPr lang="en-GB" sz="44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4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4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400" dirty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The </a:t>
            </a:r>
            <a:r>
              <a:rPr lang="en-GB" sz="4400" dirty="0" err="1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weregild</a:t>
            </a:r>
            <a:r>
              <a:rPr lang="en-GB" sz="4400" dirty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 payable for the murder of an Anglo-Saxon thane was 6,000 pennies. The </a:t>
            </a:r>
            <a:r>
              <a:rPr lang="en-GB" sz="4400" dirty="0" err="1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weregild</a:t>
            </a:r>
            <a:r>
              <a:rPr lang="en-GB" sz="4400" dirty="0">
                <a:solidFill>
                  <a:srgbClr val="231F20"/>
                </a:solidFill>
                <a:latin typeface="My Happy Ending" pitchFamily="2" charset="0"/>
                <a:ea typeface="My Happy Ending" pitchFamily="2" charset="0"/>
              </a:rPr>
              <a:t> for a king was 90,000!</a:t>
            </a:r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7498A-9BF1-4329-8ACD-1226C083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065" y="2122418"/>
            <a:ext cx="31527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7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452" y="836923"/>
            <a:ext cx="9144000" cy="51841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GB" sz="48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If a person killed someone, they paid money to the dead person's relatives. The idea was to stop long fights or </a:t>
            </a:r>
            <a:r>
              <a:rPr lang="en-GB" sz="4800" b="1" dirty="0">
                <a:latin typeface="My Happy Ending" pitchFamily="2" charset="0"/>
                <a:ea typeface="My Happy Ending" pitchFamily="2" charset="0"/>
              </a:rPr>
              <a:t>'blood feuds'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 between families by making them pay money instead.</a:t>
            </a:r>
          </a:p>
          <a:p>
            <a:pPr algn="l"/>
            <a:endParaRPr lang="en-GB" sz="44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9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452" y="836923"/>
            <a:ext cx="9144000" cy="51841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Click on this image and scroll to the bottom of the page to learn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about Offa. </a:t>
            </a: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36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Click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on each of the sections to learn more. </a:t>
            </a:r>
            <a:endParaRPr lang="en-GB" sz="36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Then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present what you have learnt in any way you choose </a:t>
            </a:r>
            <a:r>
              <a:rPr lang="en-GB" sz="3600" dirty="0" err="1">
                <a:latin typeface="My Happy Ending" pitchFamily="2" charset="0"/>
                <a:ea typeface="My Happy Ending" pitchFamily="2" charset="0"/>
              </a:rPr>
              <a:t>e.g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: fact file, poster, booklet, verbal presentation.</a:t>
            </a:r>
          </a:p>
          <a:p>
            <a:pPr algn="l"/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C3E7028-3107-42D4-9BDB-B86AB802C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1" y="1473903"/>
            <a:ext cx="4920658" cy="269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C242-AEAD-492C-8140-87817BDB8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217" y="685041"/>
            <a:ext cx="9583783" cy="109075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u="sng" dirty="0" smtClean="0">
                <a:latin typeface="My Happy Ending" pitchFamily="2" charset="0"/>
                <a:ea typeface="My Happy Ending" pitchFamily="2" charset="0"/>
              </a:rPr>
              <a:t>Monday 7</a:t>
            </a:r>
            <a:r>
              <a:rPr lang="en-GB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GB" u="sng" dirty="0" smtClean="0">
                <a:latin typeface="My Happy Ending" pitchFamily="2" charset="0"/>
                <a:ea typeface="My Happy Ending" pitchFamily="2" charset="0"/>
              </a:rPr>
              <a:t> February 2022</a:t>
            </a:r>
            <a:endParaRPr lang="en-GB" u="sng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217" y="1998524"/>
            <a:ext cx="9583783" cy="30045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endParaRPr lang="en-GB" sz="5400" u="sng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5400" u="sng" dirty="0" smtClean="0">
                <a:latin typeface="My Happy Ending" pitchFamily="2" charset="0"/>
                <a:ea typeface="My Happy Ending" pitchFamily="2" charset="0"/>
              </a:rPr>
              <a:t>LO: To learn how Anglo-Saxon Britain was ruled.</a:t>
            </a:r>
            <a:endParaRPr lang="en-GB" sz="54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9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C242-AEAD-492C-8140-87817BDB8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041"/>
            <a:ext cx="9144000" cy="1090750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My Happy Ending" pitchFamily="2" charset="0"/>
                <a:ea typeface="My Happy Ending" pitchFamily="2" charset="0"/>
              </a:rPr>
              <a:t>Vocabulary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8525"/>
            <a:ext cx="9144000" cy="16557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 err="1">
                <a:latin typeface="My Happy Ending" pitchFamily="2" charset="0"/>
                <a:ea typeface="My Happy Ending" pitchFamily="2" charset="0"/>
              </a:rPr>
              <a:t>cyning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 (pronounced ‘</a:t>
            </a:r>
            <a:r>
              <a:rPr lang="en-GB" sz="3600" dirty="0" err="1">
                <a:latin typeface="My Happy Ending" pitchFamily="2" charset="0"/>
                <a:ea typeface="My Happy Ending" pitchFamily="2" charset="0"/>
              </a:rPr>
              <a:t>koo-ning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’) - king</a:t>
            </a:r>
          </a:p>
          <a:p>
            <a:r>
              <a:rPr lang="en-GB" sz="3600" dirty="0">
                <a:latin typeface="My Happy Ending" pitchFamily="2" charset="0"/>
                <a:ea typeface="My Happy Ending" pitchFamily="2" charset="0"/>
              </a:rPr>
              <a:t>ceorl (pronounced ‘</a:t>
            </a:r>
            <a:r>
              <a:rPr lang="en-GB" sz="3600" dirty="0" err="1">
                <a:latin typeface="My Happy Ending" pitchFamily="2" charset="0"/>
                <a:ea typeface="My Happy Ending" pitchFamily="2" charset="0"/>
              </a:rPr>
              <a:t>chairl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/churl’) - common person </a:t>
            </a:r>
            <a:r>
              <a:rPr lang="en-GB" sz="3600">
                <a:latin typeface="My Happy Ending" pitchFamily="2" charset="0"/>
                <a:ea typeface="My Happy Ending" pitchFamily="2" charset="0"/>
              </a:rPr>
              <a:t>or peasant</a:t>
            </a:r>
            <a:endParaRPr lang="en-GB" sz="36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0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C242-AEAD-492C-8140-87817BDB8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041"/>
            <a:ext cx="9144000" cy="1090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latin typeface="My Happy Ending" pitchFamily="2" charset="0"/>
                <a:ea typeface="My Happy Ending" pitchFamily="2" charset="0"/>
              </a:rPr>
              <a:t>How was Anglo-Saxon Britain ruled?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8525"/>
            <a:ext cx="9144000" cy="40047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Anglo-Saxon Britain wasn't ruled by one person and the Anglo-Saxons were not united. They invaded as many different </a:t>
            </a:r>
            <a:r>
              <a:rPr lang="en-GB" sz="4800" b="1" dirty="0">
                <a:latin typeface="My Happy Ending" pitchFamily="2" charset="0"/>
                <a:ea typeface="My Happy Ending" pitchFamily="2" charset="0"/>
              </a:rPr>
              <a:t>tribes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 and each took over different parts of Britain.</a:t>
            </a:r>
          </a:p>
        </p:txBody>
      </p:sp>
    </p:spTree>
    <p:extLst>
      <p:ext uri="{BB962C8B-B14F-4D97-AF65-F5344CB8AC3E}">
        <p14:creationId xmlns:p14="http://schemas.microsoft.com/office/powerpoint/2010/main" val="397186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298"/>
            <a:ext cx="9144000" cy="51841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Each group of Anglo-Saxon settlers had a leader or war-chief. A strong and successful leader became '</a:t>
            </a:r>
            <a:r>
              <a:rPr lang="en-GB" sz="4800" dirty="0" err="1">
                <a:latin typeface="My Happy Ending" pitchFamily="2" charset="0"/>
                <a:ea typeface="My Happy Ending" pitchFamily="2" charset="0"/>
              </a:rPr>
              <a:t>cyning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', the Anglo-Saxon word for 'king'. Each king ruled a </a:t>
            </a:r>
            <a:r>
              <a:rPr lang="en-GB" sz="4800" b="1" dirty="0">
                <a:latin typeface="My Happy Ending" pitchFamily="2" charset="0"/>
                <a:ea typeface="My Happy Ending" pitchFamily="2" charset="0"/>
              </a:rPr>
              <a:t>kingdom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 and led a small army.</a:t>
            </a:r>
          </a:p>
        </p:txBody>
      </p:sp>
    </p:spTree>
    <p:extLst>
      <p:ext uri="{BB962C8B-B14F-4D97-AF65-F5344CB8AC3E}">
        <p14:creationId xmlns:p14="http://schemas.microsoft.com/office/powerpoint/2010/main" val="253212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298"/>
            <a:ext cx="9144000" cy="51841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 fontAlgn="t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From time to time, the strongest king would claim to be </a:t>
            </a:r>
            <a:r>
              <a:rPr lang="en-GB" sz="4800" b="1" dirty="0">
                <a:latin typeface="My Happy Ending" pitchFamily="2" charset="0"/>
                <a:ea typeface="My Happy Ending" pitchFamily="2" charset="0"/>
              </a:rPr>
              <a:t>'</a:t>
            </a:r>
            <a:r>
              <a:rPr lang="en-GB" sz="4800" b="1" dirty="0" err="1">
                <a:latin typeface="My Happy Ending" pitchFamily="2" charset="0"/>
                <a:ea typeface="My Happy Ending" pitchFamily="2" charset="0"/>
              </a:rPr>
              <a:t>bretwalda</a:t>
            </a:r>
            <a:r>
              <a:rPr lang="en-GB" sz="4800" b="1" dirty="0">
                <a:latin typeface="My Happy Ending" pitchFamily="2" charset="0"/>
                <a:ea typeface="My Happy Ending" pitchFamily="2" charset="0"/>
              </a:rPr>
              <a:t>'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, which meant ruler of all Britain.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0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235984"/>
            <a:ext cx="10588487" cy="62575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3200" dirty="0">
                <a:latin typeface="My Happy Ending" pitchFamily="2" charset="0"/>
                <a:ea typeface="My Happy Ending" pitchFamily="2" charset="0"/>
              </a:rPr>
              <a:t>By around AD600, after much fighting, there were five important Anglo-Saxon kingdoms. They were Northumbria, Mercia, Wessex, Kent and East Anglia. Sometimes they got along, sometimes they went to war.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378A31-A237-4002-B856-62F2B3C1D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15" y="235984"/>
            <a:ext cx="8354569" cy="47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7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298"/>
            <a:ext cx="9144000" cy="51841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 fontAlgn="t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Anglo-Saxons were not all equal. Let’s</a:t>
            </a:r>
            <a:r>
              <a:rPr lang="en-GB" sz="4800" b="1" dirty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find out about the </a:t>
            </a:r>
            <a:r>
              <a:rPr lang="en-GB" sz="4800" dirty="0">
                <a:latin typeface="My Happy Ending" pitchFamily="2" charset="0"/>
                <a:ea typeface="My Happy Ending" pitchFamily="2" charset="0"/>
                <a:hlinkClick r:id="rId3"/>
              </a:rPr>
              <a:t>different classes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in Anglo-Saxon society.</a:t>
            </a:r>
            <a:br>
              <a:rPr lang="en-GB" sz="4800" dirty="0">
                <a:latin typeface="My Happy Ending" pitchFamily="2" charset="0"/>
                <a:ea typeface="My Happy Ending" pitchFamily="2" charset="0"/>
              </a:rPr>
            </a:b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5658B8-D4EE-44F5-8842-BBEA95BAE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372" y="2710277"/>
            <a:ext cx="5270846" cy="29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8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20BADA-072B-4A95-B414-1F1DED053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298"/>
            <a:ext cx="9144000" cy="51841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GB" sz="4300" b="1" dirty="0">
                <a:latin typeface="My Happy Ending" pitchFamily="2" charset="0"/>
                <a:ea typeface="My Happy Ending" pitchFamily="2" charset="0"/>
              </a:rPr>
              <a:t>Did they have laws?</a:t>
            </a:r>
          </a:p>
          <a:p>
            <a:pPr algn="l"/>
            <a:r>
              <a:rPr lang="en-GB" sz="4300" dirty="0">
                <a:latin typeface="My Happy Ending" pitchFamily="2" charset="0"/>
                <a:ea typeface="My Happy Ending" pitchFamily="2" charset="0"/>
              </a:rPr>
              <a:t>The Anglo-Saxons didn't have prisons. People found guilty of crimes were either </a:t>
            </a:r>
            <a:r>
              <a:rPr lang="en-GB" sz="4300" b="1" dirty="0">
                <a:latin typeface="My Happy Ending" pitchFamily="2" charset="0"/>
                <a:ea typeface="My Happy Ending" pitchFamily="2" charset="0"/>
              </a:rPr>
              <a:t>executed</a:t>
            </a:r>
            <a:r>
              <a:rPr lang="en-GB" sz="4300" dirty="0">
                <a:latin typeface="My Happy Ending" pitchFamily="2" charset="0"/>
                <a:ea typeface="My Happy Ending" pitchFamily="2" charset="0"/>
              </a:rPr>
              <a:t> or </a:t>
            </a:r>
            <a:r>
              <a:rPr lang="en-GB" sz="4300" b="1" dirty="0">
                <a:latin typeface="My Happy Ending" pitchFamily="2" charset="0"/>
                <a:ea typeface="My Happy Ending" pitchFamily="2" charset="0"/>
              </a:rPr>
              <a:t>punished with fines</a:t>
            </a:r>
            <a:r>
              <a:rPr lang="en-GB" sz="4300" dirty="0">
                <a:latin typeface="My Happy Ending" pitchFamily="2" charset="0"/>
                <a:ea typeface="My Happy Ending" pitchFamily="2" charset="0"/>
              </a:rPr>
              <a:t>.</a:t>
            </a:r>
          </a:p>
          <a:p>
            <a:pPr algn="l"/>
            <a:r>
              <a:rPr lang="en-GB" sz="4300" dirty="0">
                <a:latin typeface="My Happy Ending" pitchFamily="2" charset="0"/>
                <a:ea typeface="My Happy Ending" pitchFamily="2" charset="0"/>
              </a:rPr>
              <a:t>If they ran away, they became </a:t>
            </a:r>
            <a:r>
              <a:rPr lang="en-GB" sz="4300" b="1" dirty="0">
                <a:latin typeface="My Happy Ending" pitchFamily="2" charset="0"/>
                <a:ea typeface="My Happy Ending" pitchFamily="2" charset="0"/>
              </a:rPr>
              <a:t>'outlaws'</a:t>
            </a:r>
            <a:r>
              <a:rPr lang="en-GB" sz="4300" dirty="0">
                <a:latin typeface="My Happy Ending" pitchFamily="2" charset="0"/>
                <a:ea typeface="My Happy Ending" pitchFamily="2" charset="0"/>
              </a:rPr>
              <a:t> (outside the law), and anyone could hunt them down - unless they hid in a church. The fine for breaking into someone's home was five shillings (25p), paid to the home-owner. For minor crimes like stealing, a nose or a hand might be cut off.</a:t>
            </a: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1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244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 Happy Ending</vt:lpstr>
      <vt:lpstr>Office Theme</vt:lpstr>
      <vt:lpstr>                 Anglo-Saxons</vt:lpstr>
      <vt:lpstr>Monday 7th February 2022</vt:lpstr>
      <vt:lpstr>Vocabulary</vt:lpstr>
      <vt:lpstr>How was Anglo-Saxon Britain ruled?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Hamilton</dc:creator>
  <cp:lastModifiedBy>Deborah Hamilton</cp:lastModifiedBy>
  <cp:revision>13</cp:revision>
  <dcterms:created xsi:type="dcterms:W3CDTF">2021-02-11T16:46:23Z</dcterms:created>
  <dcterms:modified xsi:type="dcterms:W3CDTF">2022-02-05T13:24:29Z</dcterms:modified>
</cp:coreProperties>
</file>