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0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6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4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9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0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6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4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3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3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F67D-3978-4972-B9CE-A5EFBC5DE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94FD-DA63-4C6C-8542-2ABE6E177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VHRDXRdrb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870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5400" u="sng" dirty="0">
                <a:latin typeface="My Happy Ending" pitchFamily="2" charset="0"/>
                <a:ea typeface="My Happy Ending" pitchFamily="2" charset="0"/>
              </a:rPr>
              <a:t>RE – Christianity </a:t>
            </a:r>
            <a:br>
              <a:rPr lang="en-GB" sz="5400" u="sng" dirty="0">
                <a:latin typeface="My Happy Ending" pitchFamily="2" charset="0"/>
                <a:ea typeface="My Happy Ending" pitchFamily="2" charset="0"/>
              </a:rPr>
            </a:br>
            <a:r>
              <a:rPr lang="en-GB" sz="5400" u="sng" dirty="0" smtClean="0">
                <a:latin typeface="My Happy Ending" pitchFamily="2" charset="0"/>
                <a:ea typeface="My Happy Ending" pitchFamily="2" charset="0"/>
              </a:rPr>
              <a:t>Jesus</a:t>
            </a:r>
            <a:r>
              <a:rPr lang="en-GB" sz="5400" u="sng" dirty="0">
                <a:latin typeface="My Happy Ending" pitchFamily="2" charset="0"/>
                <a:ea typeface="My Happy Ending" pitchFamily="2" charset="0"/>
              </a:rPr>
              <a:t>’ </a:t>
            </a:r>
            <a:r>
              <a:rPr lang="en-GB" sz="5400" u="sng" dirty="0" smtClean="0">
                <a:latin typeface="My Happy Ending" pitchFamily="2" charset="0"/>
                <a:ea typeface="My Happy Ending" pitchFamily="2" charset="0"/>
              </a:rPr>
              <a:t>Miracles</a:t>
            </a:r>
            <a:br>
              <a:rPr lang="en-GB" sz="54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5400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54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3600" dirty="0">
                <a:latin typeface="My Happy Ending" pitchFamily="2" charset="0"/>
                <a:ea typeface="My Happy Ending" pitchFamily="2" charset="0"/>
              </a:rPr>
              <a:t>Key Question: Could Jesus heal people? Were these miracles or is there some other explanation?</a:t>
            </a:r>
            <a:r>
              <a:rPr lang="en-GB" sz="5400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54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5400" u="sng" dirty="0" smtClean="0">
                <a:latin typeface="Comic Sans MS" panose="030F0702030302020204" pitchFamily="66" charset="0"/>
              </a:rPr>
              <a:t>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2249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My Happy Ending" pitchFamily="2" charset="0"/>
                <a:ea typeface="My Happy Ending" pitchFamily="2" charset="0"/>
              </a:rPr>
              <a:t>Lesson 1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4" y="4019550"/>
            <a:ext cx="4352925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019550"/>
            <a:ext cx="1819275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240" y="4019550"/>
            <a:ext cx="31337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83" y="20284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48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Thursday 13</a:t>
            </a:r>
            <a:r>
              <a:rPr lang="en-GB" sz="48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 January  </a:t>
            </a:r>
            <a:br>
              <a:rPr lang="en-GB" sz="48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4800" u="sng" dirty="0">
                <a:latin typeface="My Happy Ending" pitchFamily="2" charset="0"/>
                <a:ea typeface="My Happy Ending" pitchFamily="2" charset="0"/>
              </a:rPr>
            </a:b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LO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: We are learning to retell Bible stories when miracles have happened and question whether Jesus really did perform miracles</a:t>
            </a: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.</a:t>
            </a:r>
            <a:br>
              <a:rPr lang="en-GB" sz="4800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4800" u="sng" dirty="0">
                <a:latin typeface="My Happy Ending" pitchFamily="2" charset="0"/>
                <a:ea typeface="My Happy Ending" pitchFamily="2" charset="0"/>
              </a:rPr>
            </a:b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LO: To think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of ways we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can try to make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ourselves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feel better, if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we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are </a:t>
            </a: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ill.</a:t>
            </a:r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2794" y="432644"/>
            <a:ext cx="99081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Can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you give Huey some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advice on how he can get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better?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ctr"/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286" l="455" r="100000">
                        <a14:foregroundMark x1="29091" y1="65179" x2="29091" y2="65179"/>
                        <a14:foregroundMark x1="35909" y1="62054" x2="35909" y2="62054"/>
                        <a14:foregroundMark x1="36364" y1="51786" x2="36364" y2="51786"/>
                        <a14:foregroundMark x1="45909" y1="32589" x2="45909" y2="32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7366" y="4679961"/>
            <a:ext cx="2815466" cy="286665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95500" y="3327400"/>
            <a:ext cx="3931369" cy="24384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</a:rPr>
              <a:t>I don’t feel very well </a:t>
            </a:r>
            <a:r>
              <a:rPr lang="en-GB" sz="4000" dirty="0" smtClean="0">
                <a:solidFill>
                  <a:schemeClr val="tx1"/>
                </a:solidFill>
                <a:latin typeface="My Happy Ending" pitchFamily="2" charset="0"/>
                <a:ea typeface="My Happy Ending" pitchFamily="2" charset="0"/>
                <a:sym typeface="Wingdings" panose="05000000000000000000" pitchFamily="2" charset="2"/>
              </a:rPr>
              <a:t> </a:t>
            </a:r>
            <a:endParaRPr lang="en-GB" sz="4000" dirty="0">
              <a:solidFill>
                <a:schemeClr val="tx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7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2" y="12446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Listen to the story </a:t>
            </a:r>
            <a:r>
              <a:rPr lang="en-GB" sz="6000" u="sng" dirty="0">
                <a:latin typeface="My Happy Ending" pitchFamily="2" charset="0"/>
                <a:ea typeface="My Happy Ending" pitchFamily="2" charset="0"/>
                <a:hlinkClick r:id="rId2"/>
              </a:rPr>
              <a:t>Bear Feels Sick by Karma Wilson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366" y="2639105"/>
            <a:ext cx="4181747" cy="38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8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Think about and discuss the following questions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: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89" y="1390197"/>
            <a:ext cx="6511834" cy="4351338"/>
          </a:xfrm>
        </p:spPr>
        <p:txBody>
          <a:bodyPr/>
          <a:lstStyle/>
          <a:p>
            <a:pPr lvl="0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What happened to Bear? </a:t>
            </a:r>
          </a:p>
          <a:p>
            <a:pPr lvl="0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How did he feel better?</a:t>
            </a:r>
          </a:p>
          <a:p>
            <a:pPr lvl="0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Was it a miracle? </a:t>
            </a:r>
          </a:p>
          <a:p>
            <a:pPr lvl="0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How do our bodies get better when we are poorly? </a:t>
            </a:r>
          </a:p>
          <a:p>
            <a:pPr lvl="0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What do you think the word ‘miracle’ means?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3629295"/>
            <a:ext cx="4167052" cy="3125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57" y="1142024"/>
            <a:ext cx="2812009" cy="23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" y="1476159"/>
            <a:ext cx="10902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latin typeface="My Happy Ending" pitchFamily="2" charset="0"/>
                <a:ea typeface="My Happy Ending" pitchFamily="2" charset="0"/>
              </a:rPr>
              <a:t>What </a:t>
            </a:r>
            <a:r>
              <a:rPr lang="en-GB" sz="8000" dirty="0">
                <a:latin typeface="My Happy Ending" pitchFamily="2" charset="0"/>
                <a:ea typeface="My Happy Ending" pitchFamily="2" charset="0"/>
              </a:rPr>
              <a:t>happens and </a:t>
            </a:r>
            <a:r>
              <a:rPr lang="en-GB" sz="8000" dirty="0" smtClean="0">
                <a:latin typeface="My Happy Ending" pitchFamily="2" charset="0"/>
                <a:ea typeface="My Happy Ending" pitchFamily="2" charset="0"/>
              </a:rPr>
              <a:t>how does </a:t>
            </a:r>
            <a:r>
              <a:rPr lang="en-GB" sz="8000" dirty="0">
                <a:latin typeface="My Happy Ending" pitchFamily="2" charset="0"/>
                <a:ea typeface="My Happy Ending" pitchFamily="2" charset="0"/>
              </a:rPr>
              <a:t>it feels when </a:t>
            </a:r>
            <a:r>
              <a:rPr lang="en-GB" sz="8000" dirty="0" smtClean="0">
                <a:latin typeface="My Happy Ending" pitchFamily="2" charset="0"/>
                <a:ea typeface="My Happy Ending" pitchFamily="2" charset="0"/>
              </a:rPr>
              <a:t>we get poorly or sick?</a:t>
            </a:r>
            <a:endParaRPr lang="en-GB" sz="8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68" y="4797373"/>
            <a:ext cx="2767824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667385"/>
            <a:ext cx="10515600" cy="4351338"/>
          </a:xfrm>
        </p:spPr>
        <p:txBody>
          <a:bodyPr/>
          <a:lstStyle/>
          <a:p>
            <a:pPr lvl="0"/>
            <a:r>
              <a:rPr lang="en-GB" sz="6600" dirty="0">
                <a:latin typeface="My Happy Ending" pitchFamily="2" charset="0"/>
                <a:ea typeface="My Happy Ending" pitchFamily="2" charset="0"/>
              </a:rPr>
              <a:t>If you are poorly what do you do? </a:t>
            </a:r>
          </a:p>
          <a:p>
            <a:pPr lvl="0"/>
            <a:r>
              <a:rPr lang="en-GB" sz="6600" dirty="0">
                <a:latin typeface="My Happy Ending" pitchFamily="2" charset="0"/>
                <a:ea typeface="My Happy Ending" pitchFamily="2" charset="0"/>
              </a:rPr>
              <a:t>Who looks after you? </a:t>
            </a:r>
          </a:p>
          <a:p>
            <a:pPr lvl="0"/>
            <a:r>
              <a:rPr lang="en-GB" sz="6600" dirty="0">
                <a:latin typeface="My Happy Ending" pitchFamily="2" charset="0"/>
                <a:ea typeface="My Happy Ending" pitchFamily="2" charset="0"/>
              </a:rPr>
              <a:t>How do you get better? </a:t>
            </a:r>
          </a:p>
          <a:p>
            <a:pPr lvl="0"/>
            <a:r>
              <a:rPr lang="en-GB" sz="6600" dirty="0">
                <a:latin typeface="My Happy Ending" pitchFamily="2" charset="0"/>
                <a:ea typeface="My Happy Ending" pitchFamily="2" charset="0"/>
              </a:rPr>
              <a:t>Do you go to the doctor/need medicine?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5" y="4800237"/>
            <a:ext cx="2769326" cy="20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08" y="10879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My Happy Ending" pitchFamily="2" charset="0"/>
                <a:ea typeface="My Happy Ending" pitchFamily="2" charset="0"/>
              </a:rPr>
              <a:t>Sometimes we can help 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ourselves. But how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? Does frame of mind help? </a:t>
            </a:r>
            <a:br>
              <a:rPr lang="en-GB" sz="6600" dirty="0">
                <a:latin typeface="My Happy Ending" pitchFamily="2" charset="0"/>
                <a:ea typeface="My Happy Ending" pitchFamily="2" charset="0"/>
              </a:rPr>
            </a:br>
            <a:endParaRPr lang="en-GB" sz="66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410" y="2679576"/>
            <a:ext cx="4548596" cy="35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94" y="5715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b="1" dirty="0" smtClean="0">
                <a:latin typeface="My Happy Ending" pitchFamily="2" charset="0"/>
                <a:ea typeface="My Happy Ending" pitchFamily="2" charset="0"/>
              </a:rPr>
              <a:t>Activity: 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Can you draw a picture of yourself and write ways of 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how 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you 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can try to make 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yourself feel better, 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if 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you 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are 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0" y="3362212"/>
            <a:ext cx="3846498" cy="31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My Happy Ending</vt:lpstr>
      <vt:lpstr>Wingdings</vt:lpstr>
      <vt:lpstr>Office Theme</vt:lpstr>
      <vt:lpstr>RE – Christianity  Jesus’ Miracles  Key Question: Could Jesus heal people? Were these miracles or is there some other explanation?  </vt:lpstr>
      <vt:lpstr> Thursday 13th January    LO: We are learning to retell Bible stories when miracles have happened and question whether Jesus really did perform miracles.  LO: To think of ways we can try to make ourselves feel better, if we are ill.</vt:lpstr>
      <vt:lpstr>PowerPoint Presentation</vt:lpstr>
      <vt:lpstr>Listen to the story Bear Feels Sick by Karma Wilson </vt:lpstr>
      <vt:lpstr>Think about and discuss the following questions:</vt:lpstr>
      <vt:lpstr>PowerPoint Presentation</vt:lpstr>
      <vt:lpstr>PowerPoint Presentation</vt:lpstr>
      <vt:lpstr>Sometimes we can help ourselves. But how? Does frame of mind help?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– Christianity  Jesus’ Miracles</dc:title>
  <dc:creator>Emily Rochester</dc:creator>
  <cp:lastModifiedBy>Emily Rochester</cp:lastModifiedBy>
  <cp:revision>8</cp:revision>
  <dcterms:created xsi:type="dcterms:W3CDTF">2021-01-24T16:43:34Z</dcterms:created>
  <dcterms:modified xsi:type="dcterms:W3CDTF">2022-01-07T09:43:58Z</dcterms:modified>
</cp:coreProperties>
</file>