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5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F0FB6-3319-478B-8994-36E886E10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3BEF4A-5AD0-4D57-A9D2-7A9795B26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72AA5-765B-4613-98DB-C90A17A00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B7F43F-FE01-4AEE-A0FF-4D113EBDA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FAD87-0DCA-4334-85B9-78632DB58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05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13FBA-36F8-4609-9823-0FF14E0EC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FB82C7-2AC6-4C9E-BDBB-EA49BC375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6AB94-BF7A-45B0-B74D-203EE920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A8516-06C5-4671-89DE-8DB1EFBF0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4860A-9FF6-4EBF-9117-996C809CC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9512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B9F1D9-A963-42A5-A85C-7D31F63BA1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23633B-D77B-456F-A8C5-A5439387C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9F939-9EA5-4B5E-B6A8-EFB2F6AC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C6652-DDDE-48CC-AE7D-D033C479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1C5B7-4AD5-4721-9E7D-C7FB104A3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93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DA1CD-606C-4490-814A-87FFF230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CDC06-C202-4F1E-851D-A3963B98F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1DAE9-793B-42BA-BB1A-C50AEAB9A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E4D77-039C-40F3-9A9D-12FFD89B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0EDD4-53B2-4C6A-ADF9-54BCE7A3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40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B559-9536-4601-9BC2-CA7CB8AFF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80D9B-2CC1-41B9-BD32-31159BAB5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64E78-1A56-42CD-A1BB-1989DA569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29753-6632-4296-AB29-E15E95AD5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925A8-AAAB-46C5-B9E6-907BF355F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91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1BD2-BD9B-446E-A557-EFF83CE94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A2405-7AD1-4D11-A04D-F30FC7FC96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674D8-778B-4EE4-9F98-663DC2146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44EDC-6778-4AB3-ABB0-593BBAF9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ABEC8-604C-48B2-877E-8604689F8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56AE2-E91B-4581-BC1A-5E416E97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88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1DE7-4FF2-4BC7-802D-CC0ADA7DF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7EC11-97F9-469F-ADB9-A283DF752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AE6F7E-DBD3-4773-AFC1-1338571C4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FFA6A3-5D05-434E-9471-E1A153BDA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80054-4264-415B-AF5B-50E131870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A3410F-69C4-4165-9BB3-A484BC516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4ECDE0-D56A-4E04-834F-BE313F66F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A23DF-B6F8-4CB9-BB09-F1E5C2D84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19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68A9-3B73-439C-A2D0-78BAB55EA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B6C04-C1DD-44EA-8ECD-CF37DADDB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711820-439B-4F3C-AAA9-76D3780BE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95B5BC-1E74-4165-B636-912B6237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1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C8B6ED-39B7-43E0-9104-BD25B2C04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0FF163-22B1-4F12-B316-8022083E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D5F97-CF6A-4A37-A796-02C1D7A58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901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3364C-3266-431E-8F02-379363D1D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6868D-DBB4-40F5-AE16-F4D4697D8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2C6BB0-D336-4E34-B3F5-428BEDAE3F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3CC72-0C98-4654-AA8B-E16D957BA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AA9006-852E-4748-8CE7-AD719651A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FF709-DE8C-4EB9-A10B-927547797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31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7BE3E-7BB8-4B10-95AD-D98B27E7C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CEFEE4-1EB8-42B7-BE82-58D42AD187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8F654-2303-4A98-B38D-CAB179822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D4401-B71C-476A-998A-29496289B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497F6E-9729-45AB-9087-7776B8CFA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A8A878-1AD5-4188-AE53-A908924B1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12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1429E6-8885-4F57-A964-AFCA84372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7916E-49D3-41E2-9CBA-7AFCD23AB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D0279-96F8-4510-A23C-B366262BE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02E8C-B08A-4043-B9EE-2CDAD48957D1}" type="datetimeFigureOut">
              <a:rPr lang="en-GB" smtClean="0"/>
              <a:t>31/01/2022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73F97-B771-4424-93D8-439F9782B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A5F5E-0AF4-4EEC-AFAC-709BC3BA6A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3172B-2AB9-4CFF-B708-DC0A4D7443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3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sZvMtnion8" TargetMode="External"/><Relationship Id="rId2" Type="http://schemas.openxmlformats.org/officeDocument/2006/relationships/hyperlink" Target="https://www.youtube.com/watch?v=VacjoZA0Jv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pYAPIwdeOY" TargetMode="External"/><Relationship Id="rId5" Type="http://schemas.openxmlformats.org/officeDocument/2006/relationships/hyperlink" Target="https://www.youtube.com/watch?v=xpPYHzkAhmQ" TargetMode="External"/><Relationship Id="rId4" Type="http://schemas.openxmlformats.org/officeDocument/2006/relationships/hyperlink" Target="https://www.youtube.com/watch?v=vbYkRqsWYFI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Z_GFkvfBHc" TargetMode="External"/><Relationship Id="rId2" Type="http://schemas.openxmlformats.org/officeDocument/2006/relationships/hyperlink" Target="https://www.youtube.com/watch?v=jSKJQ18ZoI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q7DHYrrc_U" TargetMode="External"/><Relationship Id="rId2" Type="http://schemas.openxmlformats.org/officeDocument/2006/relationships/hyperlink" Target="https://www.youtube.com/watch?v=vPccTY3sph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y5sTzh67f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DF9F6B7-AF70-4E04-8F17-4761BBAA876C}"/>
              </a:ext>
            </a:extLst>
          </p:cNvPr>
          <p:cNvSpPr txBox="1"/>
          <p:nvPr/>
        </p:nvSpPr>
        <p:spPr>
          <a:xfrm>
            <a:off x="183587" y="204978"/>
            <a:ext cx="1182482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Whole School Genre of the Week	</a:t>
            </a:r>
            <a:r>
              <a:rPr lang="en-GB" sz="1600" b="1" dirty="0">
                <a:latin typeface="Comic Sans MS" panose="030F0702030302020204" pitchFamily="66" charset="0"/>
              </a:rPr>
              <a:t>Country Music</a:t>
            </a:r>
          </a:p>
          <a:p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DAA3B7-379B-40A0-89FA-2FB18890F4F3}"/>
              </a:ext>
            </a:extLst>
          </p:cNvPr>
          <p:cNvSpPr txBox="1"/>
          <p:nvPr/>
        </p:nvSpPr>
        <p:spPr>
          <a:xfrm>
            <a:off x="331304" y="743712"/>
            <a:ext cx="1093304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Go Noodle Line Dance: Achy Breaky Heart</a:t>
            </a:r>
            <a:endParaRPr lang="en-GB" dirty="0">
              <a:hlinkClick r:id="rId2"/>
            </a:endParaRPr>
          </a:p>
          <a:p>
            <a:r>
              <a:rPr lang="en-GB" dirty="0">
                <a:hlinkClick r:id="rId2"/>
              </a:rPr>
              <a:t>https://www.youtube.com/watch?v=VacjoZA0Jvs</a:t>
            </a:r>
            <a:endParaRPr lang="en-GB" dirty="0"/>
          </a:p>
          <a:p>
            <a:endParaRPr lang="en-GB" dirty="0"/>
          </a:p>
          <a:p>
            <a:r>
              <a:rPr lang="en-GB" dirty="0"/>
              <a:t>Brain Breaks - Action Songs for Children - My Aunt Came Back - Kids Songs by The Learning Station</a:t>
            </a:r>
          </a:p>
          <a:p>
            <a:r>
              <a:rPr lang="en-GB" dirty="0">
                <a:hlinkClick r:id="rId3"/>
              </a:rPr>
              <a:t>https://www.youtube.com/watch?v=ysZvMtnion8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Longer fun films on the theme of Country music –introducing instruments commonly found in country music: </a:t>
            </a:r>
          </a:p>
          <a:p>
            <a:r>
              <a:rPr lang="en-GB" dirty="0"/>
              <a:t>guitar, banjo, harmonica, fiddle</a:t>
            </a:r>
          </a:p>
          <a:p>
            <a:endParaRPr lang="en-GB" dirty="0"/>
          </a:p>
          <a:p>
            <a:r>
              <a:rPr lang="en-GB" dirty="0"/>
              <a:t>Sesame Street Kids Favourite Country Songs </a:t>
            </a:r>
          </a:p>
          <a:p>
            <a:r>
              <a:rPr lang="en-GB" dirty="0"/>
              <a:t>Part 1 </a:t>
            </a:r>
          </a:p>
          <a:p>
            <a:r>
              <a:rPr lang="en-GB" dirty="0">
                <a:hlinkClick r:id="rId4"/>
              </a:rPr>
              <a:t>https://www.youtube.com/watch?v=vbYkRqsWYFI</a:t>
            </a:r>
            <a:endParaRPr lang="en-GB" dirty="0"/>
          </a:p>
          <a:p>
            <a:endParaRPr lang="en-GB" dirty="0"/>
          </a:p>
          <a:p>
            <a:r>
              <a:rPr lang="en-GB" dirty="0"/>
              <a:t>Part 2:</a:t>
            </a:r>
          </a:p>
          <a:p>
            <a:r>
              <a:rPr lang="en-GB" dirty="0">
                <a:hlinkClick r:id="rId5"/>
              </a:rPr>
              <a:t>https://www.youtube.com/watch?v=xpPYHzkAhmQ</a:t>
            </a:r>
            <a:endParaRPr lang="en-GB" dirty="0"/>
          </a:p>
          <a:p>
            <a:endParaRPr lang="en-GB" dirty="0"/>
          </a:p>
          <a:p>
            <a:r>
              <a:rPr lang="en-GB" dirty="0"/>
              <a:t>Part 3:</a:t>
            </a:r>
          </a:p>
          <a:p>
            <a:r>
              <a:rPr lang="en-GB" dirty="0">
                <a:hlinkClick r:id="rId6"/>
              </a:rPr>
              <a:t>https://www.youtube.com/watch?v=NpYAPIwdeOY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82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5081E07-9ECE-4234-A404-77B0C0F15C80}"/>
              </a:ext>
            </a:extLst>
          </p:cNvPr>
          <p:cNvSpPr txBox="1"/>
          <p:nvPr/>
        </p:nvSpPr>
        <p:spPr>
          <a:xfrm>
            <a:off x="530086" y="689113"/>
            <a:ext cx="45688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Whole School Song of the Week</a:t>
            </a:r>
          </a:p>
          <a:p>
            <a:endParaRPr lang="en-GB" b="1" u="sng" dirty="0"/>
          </a:p>
          <a:p>
            <a:r>
              <a:rPr lang="en-GB" b="1" u="sng" dirty="0"/>
              <a:t>Local Songs and Songs from around the World</a:t>
            </a:r>
          </a:p>
          <a:p>
            <a:endParaRPr lang="en-GB" b="1" u="sng" dirty="0"/>
          </a:p>
          <a:p>
            <a:endParaRPr lang="en-GB" u="sng" dirty="0"/>
          </a:p>
          <a:p>
            <a:endParaRPr lang="en-GB" u="sng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09D2D0-28CD-462E-BC8F-06E35DAF3F1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30457" y="2124542"/>
          <a:ext cx="10607385" cy="249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8447">
                  <a:extLst>
                    <a:ext uri="{9D8B030D-6E8A-4147-A177-3AD203B41FA5}">
                      <a16:colId xmlns:a16="http://schemas.microsoft.com/office/drawing/2014/main" val="3200983101"/>
                    </a:ext>
                  </a:extLst>
                </a:gridCol>
                <a:gridCol w="7248938">
                  <a:extLst>
                    <a:ext uri="{9D8B030D-6E8A-4147-A177-3AD203B41FA5}">
                      <a16:colId xmlns:a16="http://schemas.microsoft.com/office/drawing/2014/main" val="26897252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La </a:t>
                      </a:r>
                      <a:r>
                        <a:rPr lang="en-GB" sz="1600" dirty="0" err="1">
                          <a:solidFill>
                            <a:schemeClr val="tx1"/>
                          </a:solidFill>
                          <a:effectLst/>
                        </a:rPr>
                        <a:t>Bamba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 – Mexican Folk Song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</a:rPr>
                        <a:t>Resources Folder– Hymns and Songs-Songs from musicals, shows pop.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8070806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9FD46E79-75EC-4DA2-91CC-87AA5E726188}"/>
              </a:ext>
            </a:extLst>
          </p:cNvPr>
          <p:cNvSpPr/>
          <p:nvPr/>
        </p:nvSpPr>
        <p:spPr>
          <a:xfrm>
            <a:off x="630458" y="3100711"/>
            <a:ext cx="4916154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Performance:</a:t>
            </a:r>
          </a:p>
          <a:p>
            <a:r>
              <a:rPr lang="en-GB" dirty="0">
                <a:hlinkClick r:id="rId2"/>
              </a:rPr>
              <a:t>https://www.youtube.com/watch?v=jSKJQ18ZoIA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Lyrics:</a:t>
            </a:r>
          </a:p>
          <a:p>
            <a:r>
              <a:rPr lang="en-GB" dirty="0">
                <a:hlinkClick r:id="rId3"/>
              </a:rPr>
              <a:t>https://www.youtube.com/watch?v=AZ_GFkvfBHc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64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0EB9DE1-9D4E-4BF5-9A3A-8D4A5A874B5E}"/>
              </a:ext>
            </a:extLst>
          </p:cNvPr>
          <p:cNvSpPr txBox="1"/>
          <p:nvPr/>
        </p:nvSpPr>
        <p:spPr>
          <a:xfrm>
            <a:off x="728870" y="212034"/>
            <a:ext cx="101246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Reception Music:</a:t>
            </a:r>
          </a:p>
          <a:p>
            <a:endParaRPr lang="en-GB" dirty="0"/>
          </a:p>
          <a:p>
            <a:r>
              <a:rPr lang="en-GB" dirty="0"/>
              <a:t>Pancakes dance – warm-up – linked to English Writing task.</a:t>
            </a:r>
          </a:p>
          <a:p>
            <a:r>
              <a:rPr lang="en-GB" dirty="0">
                <a:hlinkClick r:id="rId2"/>
              </a:rPr>
              <a:t>https://www.youtube.com/watch?v=vPccTY3sph4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Music Linked with Chinese New Year: 1</a:t>
            </a:r>
            <a:r>
              <a:rPr lang="en-GB" baseline="30000" dirty="0"/>
              <a:t>st</a:t>
            </a:r>
            <a:r>
              <a:rPr lang="en-GB" dirty="0"/>
              <a:t> February</a:t>
            </a:r>
          </a:p>
          <a:p>
            <a:r>
              <a:rPr lang="en-GB" dirty="0">
                <a:hlinkClick r:id="rId3"/>
              </a:rPr>
              <a:t>https://www.youtube.com/watch?v=qq7DHYrrc_U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Chinese Dragons song and Dance.</a:t>
            </a:r>
          </a:p>
          <a:p>
            <a:r>
              <a:rPr lang="en-GB" dirty="0">
                <a:hlinkClick r:id="rId4"/>
              </a:rPr>
              <a:t>https://www.youtube.com/watch?v=by5sTzh67fU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881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275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Jarvis</dc:creator>
  <cp:lastModifiedBy>Kate Jarvis</cp:lastModifiedBy>
  <cp:revision>53</cp:revision>
  <dcterms:created xsi:type="dcterms:W3CDTF">2020-10-27T18:52:27Z</dcterms:created>
  <dcterms:modified xsi:type="dcterms:W3CDTF">2022-01-31T16:21:21Z</dcterms:modified>
</cp:coreProperties>
</file>