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0FB6-3319-478B-8994-36E886E10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3BEF4A-5AD0-4D57-A9D2-7A9795B26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72AA5-765B-4613-98DB-C90A17A00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7F43F-FE01-4AEE-A0FF-4D113EBD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FAD87-0DCA-4334-85B9-78632DB5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05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13FBA-36F8-4609-9823-0FF14E0EC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B82C7-2AC6-4C9E-BDBB-EA49BC375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6AB94-BF7A-45B0-B74D-203EE920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A8516-06C5-4671-89DE-8DB1EFBF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4860A-9FF6-4EBF-9117-996C809C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51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B9F1D9-A963-42A5-A85C-7D31F63BA1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3633B-D77B-456F-A8C5-A5439387C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9F939-9EA5-4B5E-B6A8-EFB2F6AC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C6652-DDDE-48CC-AE7D-D033C479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1C5B7-4AD5-4721-9E7D-C7FB104A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93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DA1CD-606C-4490-814A-87FFF230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CDC06-C202-4F1E-851D-A3963B98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1DAE9-793B-42BA-BB1A-C50AEAB9A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E4D77-039C-40F3-9A9D-12FFD89B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0EDD4-53B2-4C6A-ADF9-54BCE7A3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0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B559-9536-4601-9BC2-CA7CB8AFF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80D9B-2CC1-41B9-BD32-31159BAB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64E78-1A56-42CD-A1BB-1989DA569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29753-6632-4296-AB29-E15E95AD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925A8-AAAB-46C5-B9E6-907BF355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1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1BD2-BD9B-446E-A557-EFF83CE9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A2405-7AD1-4D11-A04D-F30FC7FC9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674D8-778B-4EE4-9F98-663DC2146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44EDC-6778-4AB3-ABB0-593BBAF9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ABEC8-604C-48B2-877E-8604689F8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56AE2-E91B-4581-BC1A-5E416E97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8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1DE7-4FF2-4BC7-802D-CC0ADA7D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7EC11-97F9-469F-ADB9-A283DF752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E6F7E-DBD3-4773-AFC1-1338571C4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FA6A3-5D05-434E-9471-E1A153BDA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80054-4264-415B-AF5B-50E131870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A3410F-69C4-4165-9BB3-A484BC516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ECDE0-D56A-4E04-834F-BE313F66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A23DF-B6F8-4CB9-BB09-F1E5C2D8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9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8A9-3B73-439C-A2D0-78BAB55EA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B6C04-C1DD-44EA-8ECD-CF37DADDB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11820-439B-4F3C-AAA9-76D3780B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5B5BC-1E74-4165-B636-912B6237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1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8B6ED-39B7-43E0-9104-BD25B2C0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0FF163-22B1-4F12-B316-8022083E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D5F97-CF6A-4A37-A796-02C1D7A5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90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364C-3266-431E-8F02-379363D1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868D-DBB4-40F5-AE16-F4D4697D8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C6BB0-D336-4E34-B3F5-428BEDAE3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3CC72-0C98-4654-AA8B-E16D957B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A9006-852E-4748-8CE7-AD719651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FF709-DE8C-4EB9-A10B-92754779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3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7BE3E-7BB8-4B10-95AD-D98B27E7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EFEE4-1EB8-42B7-BE82-58D42AD18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8F654-2303-4A98-B38D-CAB179822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D4401-B71C-476A-998A-29496289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97F6E-9729-45AB-9087-7776B8CF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8A878-1AD5-4188-AE53-A908924B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1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1429E6-8885-4F57-A964-AFCA8437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7916E-49D3-41E2-9CBA-7AFCD23A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D0279-96F8-4510-A23C-B366262BE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02E8C-B08A-4043-B9EE-2CDAD48957D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73F97-B771-4424-93D8-439F9782B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5F5E-0AF4-4EEC-AFAC-709BC3BA6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3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NEKD0UO1RMg" TargetMode="External"/><Relationship Id="rId3" Type="http://schemas.openxmlformats.org/officeDocument/2006/relationships/hyperlink" Target="https://www.classicsforkids.com/music/instrument_families.php" TargetMode="External"/><Relationship Id="rId7" Type="http://schemas.openxmlformats.org/officeDocument/2006/relationships/hyperlink" Target="https://www.youtube.com/watch?v=ZEmiW3TGSSw" TargetMode="External"/><Relationship Id="rId2" Type="http://schemas.openxmlformats.org/officeDocument/2006/relationships/hyperlink" Target="http://www.hppts/classisforkids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KEt1Mm8sSkA" TargetMode="External"/><Relationship Id="rId5" Type="http://schemas.openxmlformats.org/officeDocument/2006/relationships/hyperlink" Target="https://www.youtube.com/watch?v=w1sB_Pj_Q7Q" TargetMode="External"/><Relationship Id="rId4" Type="http://schemas.openxmlformats.org/officeDocument/2006/relationships/hyperlink" Target="https://www.youtube.com/watch?v=yE0aSxziNdY" TargetMode="External"/><Relationship Id="rId9" Type="http://schemas.openxmlformats.org/officeDocument/2006/relationships/hyperlink" Target="https://www.youtube.com/watch?v=Z2GMP08Ulq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GtAa3klQN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pt6DUn_mkQ" TargetMode="External"/><Relationship Id="rId2" Type="http://schemas.openxmlformats.org/officeDocument/2006/relationships/hyperlink" Target="https://www.youtube.com/watch?v=dp1_lzKNbeA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a-PBixyD_GU" TargetMode="External"/><Relationship Id="rId4" Type="http://schemas.openxmlformats.org/officeDocument/2006/relationships/hyperlink" Target="https://www.youtube.com/watch?v=bIUkmWh4X_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099D71-97CE-40D2-A5A2-652AEADD0E7E}"/>
              </a:ext>
            </a:extLst>
          </p:cNvPr>
          <p:cNvSpPr txBox="1"/>
          <p:nvPr/>
        </p:nvSpPr>
        <p:spPr>
          <a:xfrm>
            <a:off x="102305" y="268287"/>
            <a:ext cx="3519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Whole School Genre of the Week:  </a:t>
            </a:r>
          </a:p>
          <a:p>
            <a:r>
              <a:rPr lang="en-GB" b="1" dirty="0"/>
              <a:t>	Wind and Brass Band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27FCAF-7FC8-4EC7-9A1F-905C90467DCA}"/>
              </a:ext>
            </a:extLst>
          </p:cNvPr>
          <p:cNvSpPr txBox="1"/>
          <p:nvPr/>
        </p:nvSpPr>
        <p:spPr>
          <a:xfrm>
            <a:off x="569843" y="1417983"/>
            <a:ext cx="4134679" cy="5078313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Wind Instruments:  </a:t>
            </a:r>
          </a:p>
          <a:p>
            <a:r>
              <a:rPr lang="en-GB" dirty="0"/>
              <a:t>instruments that need a flow of air to make a sound.</a:t>
            </a:r>
          </a:p>
          <a:p>
            <a:endParaRPr lang="en-GB" dirty="0"/>
          </a:p>
          <a:p>
            <a:r>
              <a:rPr lang="en-GB" dirty="0"/>
              <a:t>They are split into:</a:t>
            </a:r>
          </a:p>
          <a:p>
            <a:endParaRPr lang="en-GB" dirty="0"/>
          </a:p>
          <a:p>
            <a:r>
              <a:rPr lang="en-GB" u="sng" dirty="0"/>
              <a:t>Brass instruments: </a:t>
            </a:r>
          </a:p>
          <a:p>
            <a:r>
              <a:rPr lang="en-GB" dirty="0"/>
              <a:t>made of metal</a:t>
            </a:r>
          </a:p>
          <a:p>
            <a:endParaRPr lang="en-GB" dirty="0"/>
          </a:p>
          <a:p>
            <a:endParaRPr lang="en-GB" dirty="0"/>
          </a:p>
          <a:p>
            <a:r>
              <a:rPr lang="en-GB" u="sng" dirty="0"/>
              <a:t>Woodwind instruments: </a:t>
            </a:r>
          </a:p>
          <a:p>
            <a:r>
              <a:rPr lang="en-GB" dirty="0"/>
              <a:t>Wind instruments made of wood, or </a:t>
            </a:r>
          </a:p>
          <a:p>
            <a:r>
              <a:rPr lang="en-GB" dirty="0"/>
              <a:t>those that used to be made of wood.</a:t>
            </a:r>
          </a:p>
          <a:p>
            <a:endParaRPr lang="en-GB" dirty="0">
              <a:hlinkClick r:id="rId2"/>
            </a:endParaRPr>
          </a:p>
          <a:p>
            <a:r>
              <a:rPr lang="en-GB" dirty="0">
                <a:hlinkClick r:id="rId3"/>
              </a:rPr>
              <a:t>https://www.classicsforkids.com/music/instrument_families.php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51A51B-219F-4DEC-AE89-00DC5BA6E21E}"/>
              </a:ext>
            </a:extLst>
          </p:cNvPr>
          <p:cNvSpPr txBox="1"/>
          <p:nvPr/>
        </p:nvSpPr>
        <p:spPr>
          <a:xfrm>
            <a:off x="5128591" y="197346"/>
            <a:ext cx="6493566" cy="6186309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/>
              <a:t>Brass Band: </a:t>
            </a:r>
            <a:r>
              <a:rPr lang="en-GB" dirty="0"/>
              <a:t>Brass instruments plus percussion section.</a:t>
            </a:r>
          </a:p>
          <a:p>
            <a:r>
              <a:rPr lang="en-GB" dirty="0"/>
              <a:t>Meet the brass BBC</a:t>
            </a:r>
          </a:p>
          <a:p>
            <a:r>
              <a:rPr lang="en-GB" dirty="0">
                <a:hlinkClick r:id="rId4"/>
              </a:rPr>
              <a:t>https://www.youtube.com/watch?v=yE0aSxziNdY</a:t>
            </a:r>
            <a:endParaRPr lang="en-GB" dirty="0"/>
          </a:p>
          <a:p>
            <a:endParaRPr lang="en-GB" dirty="0"/>
          </a:p>
          <a:p>
            <a:r>
              <a:rPr lang="en-GB" dirty="0"/>
              <a:t>Black Dyke Brass Band</a:t>
            </a:r>
          </a:p>
          <a:p>
            <a:r>
              <a:rPr lang="en-GB" dirty="0">
                <a:hlinkClick r:id="rId5"/>
              </a:rPr>
              <a:t>https://www.youtube.com/watch?v=w1sB_Pj_Q7Q</a:t>
            </a:r>
            <a:endParaRPr lang="en-GB" dirty="0"/>
          </a:p>
          <a:p>
            <a:r>
              <a:rPr lang="en-GB" dirty="0"/>
              <a:t>0.16 Nobody does it better.  1.25:  The 4 Seasons (Rock Version)</a:t>
            </a:r>
          </a:p>
          <a:p>
            <a:r>
              <a:rPr lang="en-GB" dirty="0"/>
              <a:t>1.04: Big Band Medley</a:t>
            </a:r>
          </a:p>
          <a:p>
            <a:endParaRPr lang="en-GB" dirty="0"/>
          </a:p>
          <a:p>
            <a:r>
              <a:rPr lang="en-GB" u="sng" dirty="0"/>
              <a:t>Wind Band:  </a:t>
            </a:r>
            <a:r>
              <a:rPr lang="en-GB" dirty="0"/>
              <a:t>Woodwind, brass, percussion</a:t>
            </a:r>
          </a:p>
          <a:p>
            <a:r>
              <a:rPr lang="en-GB" dirty="0"/>
              <a:t>Meet the woodwind BBC</a:t>
            </a:r>
          </a:p>
          <a:p>
            <a:r>
              <a:rPr lang="en-GB" dirty="0">
                <a:hlinkClick r:id="rId6"/>
              </a:rPr>
              <a:t>https://www.youtube.com/watch?v=KEt1Mm8sSkA</a:t>
            </a:r>
            <a:endParaRPr lang="en-GB" dirty="0"/>
          </a:p>
          <a:p>
            <a:endParaRPr lang="en-GB" dirty="0"/>
          </a:p>
          <a:p>
            <a:r>
              <a:rPr lang="en-GB" dirty="0"/>
              <a:t>Virtual Wind Band- Happy</a:t>
            </a:r>
          </a:p>
          <a:p>
            <a:r>
              <a:rPr lang="en-GB" dirty="0">
                <a:hlinkClick r:id="rId7"/>
              </a:rPr>
              <a:t>https://www.youtube.com/watch?v=ZEmiW3TGSSw</a:t>
            </a:r>
            <a:endParaRPr lang="en-GB" dirty="0"/>
          </a:p>
          <a:p>
            <a:endParaRPr lang="en-GB" dirty="0"/>
          </a:p>
          <a:p>
            <a:r>
              <a:rPr lang="en-GB" dirty="0"/>
              <a:t>Disney Songs by wind band orchestra.</a:t>
            </a:r>
          </a:p>
          <a:p>
            <a:r>
              <a:rPr lang="en-GB" dirty="0">
                <a:hlinkClick r:id="rId8"/>
              </a:rPr>
              <a:t>https://www.youtube.com/watch?v=NEKD0UO1RMg</a:t>
            </a:r>
            <a:endParaRPr lang="en-GB" dirty="0"/>
          </a:p>
          <a:p>
            <a:endParaRPr lang="en-GB" dirty="0"/>
          </a:p>
          <a:p>
            <a:r>
              <a:rPr lang="en-GB" dirty="0"/>
              <a:t>British Army Christmas Flash Mob at the </a:t>
            </a:r>
            <a:r>
              <a:rPr lang="en-GB" dirty="0" err="1"/>
              <a:t>Metrocentre</a:t>
            </a:r>
            <a:r>
              <a:rPr lang="en-GB" dirty="0"/>
              <a:t> Gateshead.</a:t>
            </a:r>
          </a:p>
          <a:p>
            <a:r>
              <a:rPr lang="en-GB" dirty="0">
                <a:hlinkClick r:id="rId9"/>
              </a:rPr>
              <a:t>https://www.youtube.com/watch?v=Z2GMP08Ulqk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96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18E5EB-23F5-4896-BA22-8FEE23FC4028}"/>
              </a:ext>
            </a:extLst>
          </p:cNvPr>
          <p:cNvSpPr/>
          <p:nvPr/>
        </p:nvSpPr>
        <p:spPr>
          <a:xfrm>
            <a:off x="1113879" y="660160"/>
            <a:ext cx="32333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Whole School Song of the Week</a:t>
            </a:r>
          </a:p>
          <a:p>
            <a:endParaRPr lang="en-GB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DB56FC-6362-4215-A1F7-1F1A1032B5C0}"/>
              </a:ext>
            </a:extLst>
          </p:cNvPr>
          <p:cNvSpPr txBox="1"/>
          <p:nvPr/>
        </p:nvSpPr>
        <p:spPr>
          <a:xfrm>
            <a:off x="1232452" y="1306491"/>
            <a:ext cx="49582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12 Days of Christmas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https://www.youtube.com/watch?v=UGtAa3klQNk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076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BF7107-2D0E-453E-B2FD-8791F2980A88}"/>
              </a:ext>
            </a:extLst>
          </p:cNvPr>
          <p:cNvSpPr txBox="1"/>
          <p:nvPr/>
        </p:nvSpPr>
        <p:spPr>
          <a:xfrm>
            <a:off x="967409" y="556591"/>
            <a:ext cx="17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Reception Music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65966C-7D31-42A9-9318-18BF8D0AEC8E}"/>
              </a:ext>
            </a:extLst>
          </p:cNvPr>
          <p:cNvSpPr/>
          <p:nvPr/>
        </p:nvSpPr>
        <p:spPr>
          <a:xfrm>
            <a:off x="807833" y="200939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Jingle Bells</a:t>
            </a:r>
          </a:p>
          <a:p>
            <a:r>
              <a:rPr lang="en-GB" dirty="0">
                <a:hlinkClick r:id="rId2"/>
              </a:rPr>
              <a:t>https://www.youtube.com/watch?v=dp1_lzKNbeA</a:t>
            </a:r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C926C-F015-4C08-9810-F226EABB6332}"/>
              </a:ext>
            </a:extLst>
          </p:cNvPr>
          <p:cNvSpPr/>
          <p:nvPr/>
        </p:nvSpPr>
        <p:spPr>
          <a:xfrm>
            <a:off x="758575" y="4393457"/>
            <a:ext cx="50645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https://www.youtube.com/watch?v=2pt6DUn_mkQ</a:t>
            </a:r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C21CAE-32D9-44C5-B9C0-0ED34350E0C9}"/>
              </a:ext>
            </a:extLst>
          </p:cNvPr>
          <p:cNvSpPr txBox="1"/>
          <p:nvPr/>
        </p:nvSpPr>
        <p:spPr>
          <a:xfrm>
            <a:off x="758575" y="4024125"/>
            <a:ext cx="309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Rudolf the Red nosed Reindeer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81FAA9-FB84-45AB-A32E-049A16D334D9}"/>
              </a:ext>
            </a:extLst>
          </p:cNvPr>
          <p:cNvSpPr txBox="1"/>
          <p:nvPr/>
        </p:nvSpPr>
        <p:spPr>
          <a:xfrm>
            <a:off x="758575" y="3073085"/>
            <a:ext cx="50784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When Santa got stuck up the Chimney:</a:t>
            </a:r>
          </a:p>
          <a:p>
            <a:r>
              <a:rPr lang="en-GB" dirty="0">
                <a:hlinkClick r:id="rId4"/>
              </a:rPr>
              <a:t>https://www.youtube.com/watch?v=bIUkmWh4X_o</a:t>
            </a:r>
            <a:endParaRPr lang="en-GB" dirty="0"/>
          </a:p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AFD569-752D-4911-8108-6A89E50BD1AC}"/>
              </a:ext>
            </a:extLst>
          </p:cNvPr>
          <p:cNvSpPr/>
          <p:nvPr/>
        </p:nvSpPr>
        <p:spPr>
          <a:xfrm>
            <a:off x="807833" y="112500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We Wish You a Merry Christmas</a:t>
            </a:r>
          </a:p>
          <a:p>
            <a:r>
              <a:rPr lang="en-GB" dirty="0">
                <a:hlinkClick r:id="rId5"/>
              </a:rPr>
              <a:t>https://www.youtube.com/watch?v=a-PBixyD_GU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351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330</Words>
  <Application>Microsoft Office PowerPoint</Application>
  <PresentationFormat>Widescreen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Jarvis</dc:creator>
  <cp:lastModifiedBy>Kate Jarvis</cp:lastModifiedBy>
  <cp:revision>34</cp:revision>
  <dcterms:created xsi:type="dcterms:W3CDTF">2020-10-27T18:52:27Z</dcterms:created>
  <dcterms:modified xsi:type="dcterms:W3CDTF">2021-10-26T16:37:44Z</dcterms:modified>
</cp:coreProperties>
</file>