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58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embeddedFontLs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Md" panose="02000603050000020003" charset="0"/>
      <p:regular r:id="rId24"/>
    </p:embeddedFont>
    <p:embeddedFont>
      <p:font typeface="Sassoon Infant Rg" panose="02000503030000020003" charset="0"/>
      <p:regular r:id="rId25"/>
      <p:bold r:id="rId26"/>
    </p:embeddedFont>
    <p:embeddedFont>
      <p:font typeface="Twinkl" panose="020B0604020202020204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www.bbc.co.uk/education/clips/zrdkjx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Now you have watched the demonstrations, 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08850" y="1639499"/>
            <a:ext cx="4679499" cy="4387414"/>
            <a:chOff x="3377518" y="2466563"/>
            <a:chExt cx="4679499" cy="4387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65" b="7341"/>
            <a:stretch/>
          </p:blipFill>
          <p:spPr>
            <a:xfrm>
              <a:off x="3377518" y="3927033"/>
              <a:ext cx="2863808" cy="292694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51" b="14318"/>
            <a:stretch/>
          </p:blipFill>
          <p:spPr>
            <a:xfrm>
              <a:off x="5193209" y="2466563"/>
              <a:ext cx="2863808" cy="28774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39657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88709" y="590307"/>
            <a:ext cx="6325823" cy="2537885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winkl" pitchFamily="2" charset="0"/>
              </a:rPr>
              <a:t>L.O. – 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 with your partner?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240" y="2355590"/>
            <a:ext cx="3556000" cy="2513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47" y="4506373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0" y="452014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70" y="3668884"/>
            <a:ext cx="713822" cy="2423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7" y="4701792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24" y="4592957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8" y="4480448"/>
            <a:ext cx="716429" cy="15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9" y="4981876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5420860"/>
            <a:ext cx="843494" cy="6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1" y="300001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9" y="4406306"/>
            <a:ext cx="2006690" cy="176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429206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27452" y="4861650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0" y="4306776"/>
            <a:ext cx="2122649" cy="170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664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BPreplay</vt:lpstr>
      <vt:lpstr>Sassoon Infant Rg</vt:lpstr>
      <vt:lpstr>Sassoon Infant Md</vt:lpstr>
      <vt:lpstr>Calibri</vt:lpstr>
      <vt:lpstr>Twinkl</vt:lpstr>
      <vt:lpstr>Arial</vt:lpstr>
      <vt:lpstr>Office Theme</vt:lpstr>
      <vt:lpstr>PowerPoint Presentation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Jade Stevens</cp:lastModifiedBy>
  <cp:revision>97</cp:revision>
  <dcterms:created xsi:type="dcterms:W3CDTF">2014-10-01T16:09:27Z</dcterms:created>
  <dcterms:modified xsi:type="dcterms:W3CDTF">2021-12-15T13:53:38Z</dcterms:modified>
</cp:coreProperties>
</file>