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86" r:id="rId6"/>
    <p:sldId id="287" r:id="rId7"/>
    <p:sldId id="273" r:id="rId8"/>
    <p:sldId id="274" r:id="rId9"/>
    <p:sldId id="275"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13/11/2021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13/11/2021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13/11/2021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13/11/2021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dirty="0" smtClean="0">
                <a:latin typeface="My Happy Ending" pitchFamily="2" charset="0"/>
                <a:ea typeface="My Happy Ending" pitchFamily="2" charset="0"/>
              </a:rPr>
              <a:t>Tuesday 16</a:t>
            </a:r>
            <a:r>
              <a:rPr lang="en-GB" sz="6000" u="sng" baseline="30000" dirty="0" smtClean="0">
                <a:latin typeface="My Happy Ending" pitchFamily="2" charset="0"/>
                <a:ea typeface="My Happy Ending" pitchFamily="2" charset="0"/>
              </a:rPr>
              <a:t>th</a:t>
            </a:r>
            <a:r>
              <a:rPr lang="en-GB" sz="6000" u="sng" dirty="0" smtClean="0">
                <a:latin typeface="My Happy Ending" pitchFamily="2" charset="0"/>
                <a:ea typeface="My Happy Ending" pitchFamily="2" charset="0"/>
              </a:rPr>
              <a:t> November 2021</a:t>
            </a:r>
            <a:endParaRPr lang="en-GB" sz="6000" u="sng" dirty="0">
              <a:latin typeface="My Happy Ending" pitchFamily="2" charset="0"/>
              <a:ea typeface="My Happy Ending" pitchFamily="2" charset="0"/>
            </a:endParaRP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a:t>
            </a:r>
            <a:r>
              <a:rPr lang="en-GB" sz="6000" u="sng" dirty="0" smtClean="0">
                <a:latin typeface="My Happy Ending" pitchFamily="2" charset="0"/>
                <a:ea typeface="My Happy Ending" pitchFamily="2" charset="0"/>
              </a:rPr>
              <a:t>create a text map and learn to say the text.</a:t>
            </a: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6000" dirty="0" smtClean="0">
                <a:latin typeface="My Happy Ending" pitchFamily="2" charset="0"/>
                <a:ea typeface="My Happy Ending" pitchFamily="2" charset="0"/>
              </a:rPr>
              <a:t>When we have completed our text map, let’s see if we can use it to say the whole text </a:t>
            </a:r>
            <a:r>
              <a:rPr lang="en-GB" sz="6000" smtClean="0">
                <a:latin typeface="My Happy Ending" pitchFamily="2" charset="0"/>
                <a:ea typeface="My Happy Ending" pitchFamily="2" charset="0"/>
              </a:rPr>
              <a:t>with actions. </a:t>
            </a:r>
            <a:endParaRPr lang="en-GB" dirty="0"/>
          </a:p>
        </p:txBody>
      </p:sp>
    </p:spTree>
    <p:extLst>
      <p:ext uri="{BB962C8B-B14F-4D97-AF65-F5344CB8AC3E}">
        <p14:creationId xmlns:p14="http://schemas.microsoft.com/office/powerpoint/2010/main" val="149807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smtClean="0">
              <a:latin typeface="My Happy Ending" pitchFamily="2" charset="0"/>
              <a:ea typeface="My Happy Ending" pitchFamily="2" charset="0"/>
            </a:endParaRPr>
          </a:p>
          <a:p>
            <a:pPr algn="l"/>
            <a:r>
              <a:rPr lang="en-GB" sz="6000" dirty="0" smtClean="0">
                <a:latin typeface="My Happy Ending" pitchFamily="2" charset="0"/>
                <a:ea typeface="My Happy Ending" pitchFamily="2" charset="0"/>
              </a:rPr>
              <a:t>Today we are continuing with creating our text map and learning to say the text about the Kingston Frost Dragon.</a:t>
            </a:r>
          </a:p>
          <a:p>
            <a:pPr algn="l"/>
            <a:r>
              <a:rPr lang="en-GB" sz="6000" dirty="0" smtClean="0">
                <a:latin typeface="My Happy Ending" pitchFamily="2" charset="0"/>
                <a:ea typeface="My Happy Ending" pitchFamily="2" charset="0"/>
              </a:rPr>
              <a:t>Remember to add in actions as you learn it as this will help you to remember the text.</a:t>
            </a: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smtClean="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smtClean="0">
                <a:latin typeface="My Happy Ending" pitchFamily="2" charset="0"/>
                <a:ea typeface="My Happy Ending" pitchFamily="2" charset="0"/>
                <a:cs typeface="Times New Roman" panose="02020603050405020304" pitchFamily="18" charset="0"/>
              </a:rPr>
              <a:t>The </a:t>
            </a:r>
            <a:r>
              <a:rPr lang="en-GB" sz="5400" dirty="0">
                <a:latin typeface="My Happy Ending" pitchFamily="2" charset="0"/>
                <a:ea typeface="My Happy Ending" pitchFamily="2" charset="0"/>
                <a:cs typeface="Times New Roman" panose="02020603050405020304" pitchFamily="18" charset="0"/>
              </a:rPr>
              <a:t>Kingston Frost Dragon is a type of dragon</a:t>
            </a:r>
            <a:r>
              <a:rPr lang="en-GB" sz="5400" dirty="0" smtClean="0">
                <a:latin typeface="My Happy Ending" pitchFamily="2" charset="0"/>
                <a:ea typeface="My Happy Ending" pitchFamily="2" charset="0"/>
                <a:cs typeface="Times New Roman" panose="02020603050405020304" pitchFamily="18" charset="0"/>
              </a:rPr>
              <a:t>.</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smtClean="0">
              <a:latin typeface="My Happy Ending" pitchFamily="2" charset="0"/>
              <a:ea typeface="My Happy Ending" pitchFamily="2" charset="0"/>
            </a:endParaRPr>
          </a:p>
          <a:p>
            <a:pPr algn="l"/>
            <a:r>
              <a:rPr lang="en-GB" sz="4400" dirty="0" smtClean="0">
                <a:latin typeface="My Happy Ending" pitchFamily="2" charset="0"/>
                <a:ea typeface="My Happy Ending" pitchFamily="2" charset="0"/>
              </a:rPr>
              <a:t>Have </a:t>
            </a:r>
            <a:r>
              <a:rPr lang="en-GB" sz="4400" dirty="0">
                <a:latin typeface="My Happy Ending" pitchFamily="2" charset="0"/>
                <a:ea typeface="My Happy Ending" pitchFamily="2" charset="0"/>
              </a:rPr>
              <a:t>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r>
              <a:rPr lang="en-GB" sz="4400" dirty="0" smtClean="0">
                <a:latin typeface="My Happy Ending" pitchFamily="2" charset="0"/>
                <a:ea typeface="My Happy Ending" pitchFamily="2" charset="0"/>
                <a:cs typeface="Times New Roman" panose="02020603050405020304" pitchFamily="18" charset="0"/>
              </a:rPr>
              <a:t>(This paragraph continues on the next slide)</a:t>
            </a: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smtClean="0">
                <a:latin typeface="My Happy Ending" pitchFamily="2" charset="0"/>
                <a:ea typeface="My Happy Ending" pitchFamily="2" charset="0"/>
              </a:rPr>
              <a:t>The </a:t>
            </a:r>
            <a:r>
              <a:rPr lang="en-GB" sz="4400" dirty="0">
                <a:latin typeface="My Happy Ending" pitchFamily="2" charset="0"/>
                <a:ea typeface="My Happy Ending" pitchFamily="2" charset="0"/>
              </a:rPr>
              <a:t>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450</Words>
  <Application>Microsoft Office PowerPoint</Application>
  <PresentationFormat>Widescreen</PresentationFormat>
  <Paragraphs>24</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70</cp:revision>
  <dcterms:created xsi:type="dcterms:W3CDTF">2021-09-04T12:09:25Z</dcterms:created>
  <dcterms:modified xsi:type="dcterms:W3CDTF">2021-11-13T12:20:02Z</dcterms:modified>
</cp:coreProperties>
</file>