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74" r:id="rId4"/>
    <p:sldId id="273" r:id="rId5"/>
    <p:sldId id="275" r:id="rId6"/>
    <p:sldId id="276" r:id="rId7"/>
    <p:sldId id="278" r:id="rId8"/>
    <p:sldId id="277" r:id="rId9"/>
    <p:sldId id="28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E4B4"/>
    <a:srgbClr val="2BC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13828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43497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44402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35208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86A4E8-0EEF-43D9-AE8A-2C241B873393}" type="datetimeFigureOut">
              <a:rPr lang="en-GB" smtClean="0"/>
              <a:t>30/12/2021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397401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486A4E8-0EEF-43D9-AE8A-2C241B873393}" type="datetimeFigureOut">
              <a:rPr lang="en-GB" smtClean="0"/>
              <a:t>30/12/2021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96765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486A4E8-0EEF-43D9-AE8A-2C241B873393}" type="datetimeFigureOut">
              <a:rPr lang="en-GB" smtClean="0"/>
              <a:t>30/12/2021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25778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486A4E8-0EEF-43D9-AE8A-2C241B873393}" type="datetimeFigureOut">
              <a:rPr lang="en-GB" smtClean="0"/>
              <a:t>30/12/2021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104038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6A4E8-0EEF-43D9-AE8A-2C241B873393}" type="datetimeFigureOut">
              <a:rPr lang="en-GB" smtClean="0"/>
              <a:t>30/12/2021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4071422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30/12/2021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384512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86A4E8-0EEF-43D9-AE8A-2C241B873393}" type="datetimeFigureOut">
              <a:rPr lang="en-GB" smtClean="0"/>
              <a:t>30/12/2021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324E0A-9626-40A4-8975-48AA2B10FF1C}" type="slidenum">
              <a:rPr lang="en-GB" smtClean="0"/>
              <a:t>‹#›</a:t>
            </a:fld>
            <a:endParaRPr lang="en-GB"/>
          </a:p>
        </p:txBody>
      </p:sp>
    </p:spTree>
    <p:extLst>
      <p:ext uri="{BB962C8B-B14F-4D97-AF65-F5344CB8AC3E}">
        <p14:creationId xmlns:p14="http://schemas.microsoft.com/office/powerpoint/2010/main" val="219557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A4E8-0EEF-43D9-AE8A-2C241B873393}" type="datetimeFigureOut">
              <a:rPr lang="en-GB" smtClean="0"/>
              <a:t>30/12/2021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24E0A-9626-40A4-8975-48AA2B10FF1C}" type="slidenum">
              <a:rPr lang="en-GB" smtClean="0"/>
              <a:t>‹#›</a:t>
            </a:fld>
            <a:endParaRPr lang="en-GB"/>
          </a:p>
        </p:txBody>
      </p:sp>
    </p:spTree>
    <p:extLst>
      <p:ext uri="{BB962C8B-B14F-4D97-AF65-F5344CB8AC3E}">
        <p14:creationId xmlns:p14="http://schemas.microsoft.com/office/powerpoint/2010/main" val="119327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647114"/>
            <a:ext cx="9144000" cy="4610686"/>
          </a:xfrm>
        </p:spPr>
        <p:txBody>
          <a:bodyPr/>
          <a:lstStyle/>
          <a:p>
            <a:pPr algn="l"/>
            <a:r>
              <a:rPr lang="en-GB" sz="6000" u="sng" dirty="0" smtClean="0">
                <a:latin typeface="My Happy Ending" pitchFamily="2" charset="0"/>
                <a:ea typeface="My Happy Ending" pitchFamily="2" charset="0"/>
              </a:rPr>
              <a:t>Wednesday 5</a:t>
            </a:r>
            <a:r>
              <a:rPr lang="en-GB" sz="6000" u="sng" baseline="30000" dirty="0" smtClean="0">
                <a:latin typeface="My Happy Ending" pitchFamily="2" charset="0"/>
                <a:ea typeface="My Happy Ending" pitchFamily="2" charset="0"/>
              </a:rPr>
              <a:t>th</a:t>
            </a:r>
            <a:r>
              <a:rPr lang="en-GB" sz="6000" u="sng" dirty="0" smtClean="0">
                <a:latin typeface="My Happy Ending" pitchFamily="2" charset="0"/>
                <a:ea typeface="My Happy Ending" pitchFamily="2" charset="0"/>
              </a:rPr>
              <a:t> January </a:t>
            </a:r>
            <a:r>
              <a:rPr lang="en-GB" sz="6000" u="sng" dirty="0" smtClean="0">
                <a:latin typeface="My Happy Ending" pitchFamily="2" charset="0"/>
                <a:ea typeface="My Happy Ending" pitchFamily="2" charset="0"/>
              </a:rPr>
              <a:t>2022 and Thursday 6</a:t>
            </a:r>
            <a:r>
              <a:rPr lang="en-GB" sz="6000" u="sng" baseline="30000" dirty="0" smtClean="0">
                <a:latin typeface="My Happy Ending" pitchFamily="2" charset="0"/>
                <a:ea typeface="My Happy Ending" pitchFamily="2" charset="0"/>
              </a:rPr>
              <a:t>th</a:t>
            </a:r>
            <a:r>
              <a:rPr lang="en-GB" sz="6000" u="sng" dirty="0" smtClean="0">
                <a:latin typeface="My Happy Ending" pitchFamily="2" charset="0"/>
                <a:ea typeface="My Happy Ending" pitchFamily="2" charset="0"/>
              </a:rPr>
              <a:t> January 2022</a:t>
            </a:r>
            <a:endParaRPr lang="en-GB" sz="6000" u="sng" dirty="0">
              <a:latin typeface="My Happy Ending" pitchFamily="2" charset="0"/>
              <a:ea typeface="My Happy Ending" pitchFamily="2" charset="0"/>
            </a:endParaRPr>
          </a:p>
          <a:p>
            <a:pPr algn="l"/>
            <a:endParaRPr lang="en-GB" sz="6000" u="sng" dirty="0">
              <a:latin typeface="My Happy Ending" pitchFamily="2" charset="0"/>
              <a:ea typeface="My Happy Ending" pitchFamily="2" charset="0"/>
            </a:endParaRPr>
          </a:p>
          <a:p>
            <a:pPr algn="l"/>
            <a:r>
              <a:rPr lang="en-GB" sz="6000" u="sng" dirty="0">
                <a:latin typeface="My Happy Ending" pitchFamily="2" charset="0"/>
                <a:ea typeface="My Happy Ending" pitchFamily="2" charset="0"/>
              </a:rPr>
              <a:t>LO: To </a:t>
            </a:r>
            <a:r>
              <a:rPr lang="en-GB" sz="6000" u="sng" dirty="0" smtClean="0">
                <a:latin typeface="My Happy Ending" pitchFamily="2" charset="0"/>
                <a:ea typeface="My Happy Ending" pitchFamily="2" charset="0"/>
              </a:rPr>
              <a:t>learn to say the story and create a story map.</a:t>
            </a:r>
            <a:endParaRPr lang="en-GB" dirty="0"/>
          </a:p>
        </p:txBody>
      </p:sp>
    </p:spTree>
    <p:extLst>
      <p:ext uri="{BB962C8B-B14F-4D97-AF65-F5344CB8AC3E}">
        <p14:creationId xmlns:p14="http://schemas.microsoft.com/office/powerpoint/2010/main" val="3722935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6650" y="647114"/>
            <a:ext cx="10829109" cy="4610686"/>
          </a:xfrm>
        </p:spPr>
        <p:txBody>
          <a:bodyPr/>
          <a:lstStyle/>
          <a:p>
            <a:pPr algn="l"/>
            <a:r>
              <a:rPr lang="en-GB" sz="6000" u="sng" dirty="0" smtClean="0">
                <a:latin typeface="Comic Sans MS" panose="030F0702030302020204" pitchFamily="66" charset="0"/>
                <a:ea typeface="My Happy Ending" pitchFamily="2" charset="0"/>
              </a:rPr>
              <a:t>Wednesday 5</a:t>
            </a:r>
            <a:r>
              <a:rPr lang="en-GB" sz="6000" u="sng" baseline="30000" dirty="0" smtClean="0">
                <a:latin typeface="Comic Sans MS" panose="030F0702030302020204" pitchFamily="66" charset="0"/>
                <a:ea typeface="My Happy Ending" pitchFamily="2" charset="0"/>
              </a:rPr>
              <a:t>th</a:t>
            </a:r>
            <a:r>
              <a:rPr lang="en-GB" sz="6000" u="sng" dirty="0" smtClean="0">
                <a:latin typeface="Comic Sans MS" panose="030F0702030302020204" pitchFamily="66" charset="0"/>
                <a:ea typeface="My Happy Ending" pitchFamily="2" charset="0"/>
              </a:rPr>
              <a:t> January 2022</a:t>
            </a:r>
            <a:endParaRPr lang="en-GB" sz="6000" u="sng" dirty="0">
              <a:latin typeface="Comic Sans MS" panose="030F0702030302020204" pitchFamily="66" charset="0"/>
              <a:ea typeface="My Happy Ending" pitchFamily="2" charset="0"/>
            </a:endParaRPr>
          </a:p>
          <a:p>
            <a:pPr algn="l"/>
            <a:endParaRPr lang="en-GB" sz="6000" u="sng" dirty="0">
              <a:latin typeface="Comic Sans MS" panose="030F0702030302020204" pitchFamily="66" charset="0"/>
              <a:ea typeface="My Happy Ending" pitchFamily="2" charset="0"/>
            </a:endParaRPr>
          </a:p>
          <a:p>
            <a:pPr algn="l"/>
            <a:r>
              <a:rPr lang="en-GB" sz="6000" u="sng" dirty="0">
                <a:latin typeface="Comic Sans MS" panose="030F0702030302020204" pitchFamily="66" charset="0"/>
                <a:ea typeface="My Happy Ending" pitchFamily="2" charset="0"/>
              </a:rPr>
              <a:t>LO: To </a:t>
            </a:r>
            <a:r>
              <a:rPr lang="en-GB" sz="6000" u="sng" dirty="0" smtClean="0">
                <a:latin typeface="Comic Sans MS" panose="030F0702030302020204" pitchFamily="66" charset="0"/>
                <a:ea typeface="My Happy Ending" pitchFamily="2" charset="0"/>
              </a:rPr>
              <a:t>create a story map.</a:t>
            </a:r>
            <a:endParaRPr lang="en-GB" dirty="0">
              <a:latin typeface="Comic Sans MS" panose="030F0702030302020204" pitchFamily="66" charset="0"/>
            </a:endParaRPr>
          </a:p>
        </p:txBody>
      </p:sp>
    </p:spTree>
    <p:extLst>
      <p:ext uri="{BB962C8B-B14F-4D97-AF65-F5344CB8AC3E}">
        <p14:creationId xmlns:p14="http://schemas.microsoft.com/office/powerpoint/2010/main" val="3422419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nSpc>
                <a:spcPct val="107000"/>
              </a:lnSpc>
              <a:spcAft>
                <a:spcPts val="800"/>
              </a:spcAft>
            </a:pPr>
            <a:r>
              <a:rPr lang="en-GB" sz="9600" u="sng" dirty="0">
                <a:latin typeface="My Happy Ending" pitchFamily="2" charset="0"/>
                <a:ea typeface="My Happy Ending" pitchFamily="2" charset="0"/>
                <a:cs typeface="Times New Roman" panose="02020603050405020304" pitchFamily="18" charset="0"/>
              </a:rPr>
              <a:t>Adventure at Sandy Cove</a:t>
            </a:r>
            <a:endParaRPr lang="en-GB" sz="9600" dirty="0">
              <a:latin typeface="My Happy Ending" pitchFamily="2" charset="0"/>
              <a:ea typeface="My Happy Ending" pitchFamily="2" charset="0"/>
              <a:cs typeface="Times New Roman" panose="02020603050405020304" pitchFamily="18" charset="0"/>
            </a:endParaRPr>
          </a:p>
          <a:p>
            <a:pPr algn="l"/>
            <a:r>
              <a:rPr lang="en-GB" sz="6000" dirty="0" smtClean="0">
                <a:latin typeface="My Happy Ending" pitchFamily="2" charset="0"/>
                <a:ea typeface="My Happy Ending" pitchFamily="2" charset="0"/>
              </a:rPr>
              <a:t>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2" name="Picture 1"/>
          <p:cNvPicPr>
            <a:picLocks noChangeAspect="1"/>
          </p:cNvPicPr>
          <p:nvPr/>
        </p:nvPicPr>
        <p:blipFill>
          <a:blip r:embed="rId2"/>
          <a:stretch>
            <a:fillRect/>
          </a:stretch>
        </p:blipFill>
        <p:spPr>
          <a:xfrm>
            <a:off x="3829186" y="2913833"/>
            <a:ext cx="4250599" cy="2550359"/>
          </a:xfrm>
          <a:prstGeom prst="rect">
            <a:avLst/>
          </a:prstGeom>
        </p:spPr>
      </p:pic>
    </p:spTree>
    <p:extLst>
      <p:ext uri="{BB962C8B-B14F-4D97-AF65-F5344CB8AC3E}">
        <p14:creationId xmlns:p14="http://schemas.microsoft.com/office/powerpoint/2010/main" val="1198148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541622" cy="5430129"/>
          </a:xfrm>
        </p:spPr>
        <p:txBody>
          <a:bodyPr>
            <a:normAutofit fontScale="47500" lnSpcReduction="20000"/>
          </a:bodyPr>
          <a:lstStyle/>
          <a:p>
            <a:pPr algn="l">
              <a:lnSpc>
                <a:spcPct val="107000"/>
              </a:lnSpc>
              <a:spcAft>
                <a:spcPts val="800"/>
              </a:spcAft>
            </a:pPr>
            <a:r>
              <a:rPr lang="en-GB" sz="9300" dirty="0" smtClean="0">
                <a:latin typeface="My Happy Ending" pitchFamily="2" charset="0"/>
                <a:ea typeface="My Happy Ending" pitchFamily="2" charset="0"/>
                <a:cs typeface="Times New Roman" panose="02020603050405020304" pitchFamily="18" charset="0"/>
              </a:rPr>
              <a:t>“</a:t>
            </a:r>
            <a:r>
              <a:rPr lang="en-GB" sz="9300" dirty="0">
                <a:latin typeface="My Happy Ending" pitchFamily="2" charset="0"/>
                <a:ea typeface="My Happy Ending" pitchFamily="2" charset="0"/>
                <a:cs typeface="Times New Roman" panose="02020603050405020304" pitchFamily="18" charset="0"/>
              </a:rPr>
              <a:t>Hurry up,” shouted Joe as he climbed over the rocks. Carefully, Rahul followed. The two boys stopped at a rock pool and began to search for shells. “Hey, what’s this?” shouted Joe to Rahul. In the rock pool was a small, black box wrapped in plastic. The boys tugged it loose. What was inside? Joe pressed the silver catch and the lid popped open. It was full of jewels!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686801" y="2290614"/>
            <a:ext cx="2687002" cy="2687002"/>
          </a:xfrm>
          <a:prstGeom prst="rect">
            <a:avLst/>
          </a:prstGeom>
        </p:spPr>
      </p:pic>
    </p:spTree>
    <p:extLst>
      <p:ext uri="{BB962C8B-B14F-4D97-AF65-F5344CB8AC3E}">
        <p14:creationId xmlns:p14="http://schemas.microsoft.com/office/powerpoint/2010/main" val="220348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7397931" cy="5430129"/>
          </a:xfrm>
        </p:spPr>
        <p:txBody>
          <a:bodyPr>
            <a:normAutofit fontScale="92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that moment, a scruffy old man shouted at the boys. His wolf-like dog barked menacingly. Joe snapped the lid down, picked up the box and the two boys began to scramble over the rocks. They slipped and struggled towards the cliffs.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243740" y="2488065"/>
            <a:ext cx="2143125" cy="2143125"/>
          </a:xfrm>
          <a:prstGeom prst="rect">
            <a:avLst/>
          </a:prstGeom>
        </p:spPr>
      </p:pic>
    </p:spTree>
    <p:extLst>
      <p:ext uri="{BB962C8B-B14F-4D97-AF65-F5344CB8AC3E}">
        <p14:creationId xmlns:p14="http://schemas.microsoft.com/office/powerpoint/2010/main" val="1415035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r>
              <a:rPr lang="en-GB" sz="4000" dirty="0">
                <a:latin typeface="My Happy Ending" pitchFamily="2" charset="0"/>
                <a:ea typeface="My Happy Ending" pitchFamily="2" charset="0"/>
              </a:rPr>
              <a:t>“Quick! Let’s hide in here,” said Joe, rushing into a cave. It was dark and damp inside and they could hear water dripping. They felt their way further in and crouched behind a rock. Rahul’s heart pounded. All at once, the scruffy man appeared at the cave mouth. He shone a torch around. The light cast shadows on the cave wall. The children ducked down and kept as still as stone, but the dog could sense them. It padded closer and closer, growling menacingly. Rahul gripped Joe’s arm. They could see its white teeth, smell its damp hair and feel its hot meaty breath. </a:t>
            </a:r>
          </a:p>
          <a:p>
            <a:pPr algn="l"/>
            <a:endParaRPr lang="en-GB" sz="4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206831" y="4623979"/>
            <a:ext cx="3517083" cy="1920512"/>
          </a:xfrm>
          <a:prstGeom prst="rect">
            <a:avLst/>
          </a:prstGeom>
        </p:spPr>
      </p:pic>
    </p:spTree>
    <p:extLst>
      <p:ext uri="{BB962C8B-B14F-4D97-AF65-F5344CB8AC3E}">
        <p14:creationId xmlns:p14="http://schemas.microsoft.com/office/powerpoint/2010/main" val="1800052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10" y="464233"/>
            <a:ext cx="8024948"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Suddenly there was a distant shout. ‘Here Dog!’ hissed the man, roughly grabbing its collar. “Those boys have got away. Quick. After them!” Joe and Rahul held their breath until they could hear the sound of the man and his dog stumbling back across the rocks. They waited for a long while before creeping out. Even though the beach was empty, the boys ran home as fast as they could. </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8444798" y="2294696"/>
            <a:ext cx="3245508" cy="2159738"/>
          </a:xfrm>
          <a:prstGeom prst="rect">
            <a:avLst/>
          </a:prstGeom>
        </p:spPr>
      </p:pic>
    </p:spTree>
    <p:extLst>
      <p:ext uri="{BB962C8B-B14F-4D97-AF65-F5344CB8AC3E}">
        <p14:creationId xmlns:p14="http://schemas.microsoft.com/office/powerpoint/2010/main" val="89951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fontScale="77500" lnSpcReduction="20000"/>
          </a:bodyPr>
          <a:lstStyle/>
          <a:p>
            <a:pPr algn="l">
              <a:lnSpc>
                <a:spcPct val="107000"/>
              </a:lnSpc>
              <a:spcAft>
                <a:spcPts val="800"/>
              </a:spcAft>
            </a:pPr>
            <a:r>
              <a:rPr lang="en-GB" sz="6000" dirty="0">
                <a:latin typeface="My Happy Ending" pitchFamily="2" charset="0"/>
                <a:ea typeface="My Happy Ending" pitchFamily="2" charset="0"/>
                <a:cs typeface="Times New Roman" panose="02020603050405020304" pitchFamily="18" charset="0"/>
              </a:rPr>
              <a:t>At first Mum didn’t believe them. It was only when Joe opened the box that she decided to call the police. When the police arrived they told Mum that the big house up the road had been burgled only the night before. They had spent all day searching for a trace of the jewels. Their only clue had been the footprints of a large dog. Joe shut his eyes. He could imagine the headlines: ‘PRICELESS JEWELS FOUND BY SCHOOLBOY DETECTIVES. And there was a reward too!</a:t>
            </a:r>
            <a:endParaRPr lang="en-GB" sz="5400" dirty="0">
              <a:latin typeface="My Happy Ending" pitchFamily="2" charset="0"/>
              <a:ea typeface="My Happy Ending" pitchFamily="2" charset="0"/>
              <a:cs typeface="Times New Roman" panose="02020603050405020304" pitchFamily="18"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pic>
        <p:nvPicPr>
          <p:cNvPr id="4" name="Picture 3"/>
          <p:cNvPicPr>
            <a:picLocks noChangeAspect="1"/>
          </p:cNvPicPr>
          <p:nvPr/>
        </p:nvPicPr>
        <p:blipFill>
          <a:blip r:embed="rId2"/>
          <a:stretch>
            <a:fillRect/>
          </a:stretch>
        </p:blipFill>
        <p:spPr>
          <a:xfrm>
            <a:off x="9345249" y="4830399"/>
            <a:ext cx="2619375" cy="1743075"/>
          </a:xfrm>
          <a:prstGeom prst="rect">
            <a:avLst/>
          </a:prstGeom>
        </p:spPr>
      </p:pic>
    </p:spTree>
    <p:extLst>
      <p:ext uri="{BB962C8B-B14F-4D97-AF65-F5344CB8AC3E}">
        <p14:creationId xmlns:p14="http://schemas.microsoft.com/office/powerpoint/2010/main" val="2693903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E4B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3109" y="647113"/>
            <a:ext cx="10062754" cy="5430129"/>
          </a:xfrm>
        </p:spPr>
        <p:txBody>
          <a:bodyPr>
            <a:normAutofit/>
          </a:bodyPr>
          <a:lstStyle/>
          <a:p>
            <a:pPr algn="l">
              <a:lnSpc>
                <a:spcPct val="107000"/>
              </a:lnSpc>
              <a:spcAft>
                <a:spcPts val="800"/>
              </a:spcAft>
            </a:pPr>
            <a:r>
              <a:rPr lang="en-GB" sz="6000" dirty="0" smtClean="0">
                <a:latin typeface="My Happy Ending" pitchFamily="2" charset="0"/>
                <a:ea typeface="My Happy Ending" pitchFamily="2" charset="0"/>
                <a:cs typeface="Times New Roman" panose="02020603050405020304" pitchFamily="18" charset="0"/>
              </a:rPr>
              <a:t>Once we have completed our story map and learnt to say it as a class, we are going to practise saying the story with </a:t>
            </a:r>
            <a:r>
              <a:rPr lang="en-GB" sz="6000" smtClean="0">
                <a:latin typeface="My Happy Ending" pitchFamily="2" charset="0"/>
                <a:ea typeface="My Happy Ending" pitchFamily="2" charset="0"/>
                <a:cs typeface="Times New Roman" panose="02020603050405020304" pitchFamily="18" charset="0"/>
              </a:rPr>
              <a:t>our </a:t>
            </a:r>
            <a:r>
              <a:rPr lang="en-GB" sz="6000" dirty="0" err="1">
                <a:latin typeface="My Happy Ending" pitchFamily="2" charset="0"/>
                <a:ea typeface="My Happy Ending" pitchFamily="2" charset="0"/>
                <a:cs typeface="Times New Roman" panose="02020603050405020304" pitchFamily="18" charset="0"/>
              </a:rPr>
              <a:t>l</a:t>
            </a:r>
            <a:r>
              <a:rPr lang="en-GB" sz="6000" smtClean="0">
                <a:latin typeface="My Happy Ending" pitchFamily="2" charset="0"/>
                <a:ea typeface="My Happy Ending" pitchFamily="2" charset="0"/>
                <a:cs typeface="Times New Roman" panose="02020603050405020304" pitchFamily="18" charset="0"/>
              </a:rPr>
              <a:t>earning </a:t>
            </a:r>
            <a:r>
              <a:rPr lang="en-GB" sz="6000" dirty="0" smtClean="0">
                <a:latin typeface="My Happy Ending" pitchFamily="2" charset="0"/>
                <a:ea typeface="My Happy Ending" pitchFamily="2" charset="0"/>
                <a:cs typeface="Times New Roman" panose="02020603050405020304" pitchFamily="18" charset="0"/>
              </a:rPr>
              <a:t>partner using our story map. </a:t>
            </a:r>
            <a:endParaRPr lang="en-GB" sz="6000" dirty="0">
              <a:latin typeface="My Happy Ending" pitchFamily="2" charset="0"/>
              <a:ea typeface="My Happy Ending" pitchFamily="2" charset="0"/>
            </a:endParaRPr>
          </a:p>
          <a:p>
            <a:pPr algn="l"/>
            <a:endParaRPr lang="en-GB" sz="6000" dirty="0">
              <a:latin typeface="My Happy Ending" pitchFamily="2" charset="0"/>
              <a:ea typeface="My Happy Ending" pitchFamily="2" charset="0"/>
            </a:endParaRPr>
          </a:p>
          <a:p>
            <a:pPr algn="l"/>
            <a:endParaRPr lang="en-GB" dirty="0"/>
          </a:p>
        </p:txBody>
      </p:sp>
    </p:spTree>
    <p:extLst>
      <p:ext uri="{BB962C8B-B14F-4D97-AF65-F5344CB8AC3E}">
        <p14:creationId xmlns:p14="http://schemas.microsoft.com/office/powerpoint/2010/main" val="1499211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TotalTime>
  <Words>508</Words>
  <Application>Microsoft Office PowerPoint</Application>
  <PresentationFormat>Widescreen</PresentationFormat>
  <Paragraphs>28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Comic Sans MS</vt:lpstr>
      <vt:lpstr>My Happy Ending</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114</cp:revision>
  <dcterms:created xsi:type="dcterms:W3CDTF">2021-09-04T12:09:25Z</dcterms:created>
  <dcterms:modified xsi:type="dcterms:W3CDTF">2021-12-30T12:39:08Z</dcterms:modified>
</cp:coreProperties>
</file>