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64" r:id="rId7"/>
    <p:sldId id="260" r:id="rId8"/>
    <p:sldId id="272" r:id="rId9"/>
    <p:sldId id="271" r:id="rId10"/>
    <p:sldId id="2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F6565-E8B9-4365-BC10-C159EF6205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AB227A-488C-4C31-BCC6-046B3F48BC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3E81C-B95A-4954-B88C-BA9A86DB6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2DF4-C452-4371-A5A6-A34BE46BF739}" type="datetimeFigureOut">
              <a:rPr lang="en-GB" smtClean="0"/>
              <a:t>08/06/2021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739FD-9EEA-4988-A94D-713C9D5F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CA037-3739-4C3A-B52F-757F3A035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472C-F015-4082-92C1-7FF571EE42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2158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FD68A-27C2-4F3A-8103-9087931E0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DBABFF-CB5C-44DD-94AC-3DA5329A03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EBAC6-CEF3-4883-97C9-A6BCE8895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2DF4-C452-4371-A5A6-A34BE46BF739}" type="datetimeFigureOut">
              <a:rPr lang="en-GB" smtClean="0"/>
              <a:t>08/06/2021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A90A4-2E21-4FDF-95DD-182C55280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B5776-CB87-4D51-A6B0-E202AECBB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472C-F015-4082-92C1-7FF571EE42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3991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CA58CD-C958-48F0-A31F-C4BFAB5780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7B249D-DF62-4DF0-888C-FB4A804A5A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0CF08-CDF6-4681-B615-64883176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2DF4-C452-4371-A5A6-A34BE46BF739}" type="datetimeFigureOut">
              <a:rPr lang="en-GB" smtClean="0"/>
              <a:t>08/06/2021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A01F2-99D6-41C1-8003-4AB51B491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410D43-98B8-4FAA-92CC-E02B71BCF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472C-F015-4082-92C1-7FF571EE42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928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ECA6B-D986-4326-99BF-7231E41D7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0DF34-A528-4733-B8A4-B2969B38B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70887-1F88-41A6-AC24-4699AEDB0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2DF4-C452-4371-A5A6-A34BE46BF739}" type="datetimeFigureOut">
              <a:rPr lang="en-GB" smtClean="0"/>
              <a:t>08/06/2021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80FA14-939E-4604-BDE5-67A1746FD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E3D22-00E4-41BB-B4BF-E27771452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472C-F015-4082-92C1-7FF571EE42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5667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134AA-F2C2-4E4D-8452-EEC6E9832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63C244-06A8-46B3-8C6E-A3A450BAE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7EBED0-B5B6-4A01-92D2-C74123F7C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2DF4-C452-4371-A5A6-A34BE46BF739}" type="datetimeFigureOut">
              <a:rPr lang="en-GB" smtClean="0"/>
              <a:t>08/06/2021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806D0-E785-441A-BE96-C2882F023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ABA32-DD16-4150-BE9F-9B04FB637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472C-F015-4082-92C1-7FF571EE42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6668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CBC17-2D6B-4191-8506-375871D80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D1EF9-A9BC-4E37-91BF-09B44A0A39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E54CEA-C22C-4B29-A78D-8C79CE12F1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A89136-7A26-4E35-880D-C426B1734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2DF4-C452-4371-A5A6-A34BE46BF739}" type="datetimeFigureOut">
              <a:rPr lang="en-GB" smtClean="0"/>
              <a:t>08/06/2021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C24890-2193-412F-9747-9B3F802D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DABF8D-7537-480C-B200-BF62BA3D4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472C-F015-4082-92C1-7FF571EE42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5046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2BCD8-5CE1-4136-81E7-DD8164807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0EB3A-6A16-40B7-9645-B1F3C2414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4E02C9-50C5-470F-96C6-00C129548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B01AEE-831E-4FEB-A261-665AFA5D4A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8671E6-9DF5-4AB1-A2E0-975BBF8DB4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5C1267-E153-495B-AE7F-A05CDD0CC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2DF4-C452-4371-A5A6-A34BE46BF739}" type="datetimeFigureOut">
              <a:rPr lang="en-GB" smtClean="0"/>
              <a:t>08/06/2021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A511ED-09D4-4DF1-9623-BF5727DC3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5A7E66-56EE-458D-9D8C-3162A283F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472C-F015-4082-92C1-7FF571EE42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7023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33E9D-FDFA-48E4-AE40-F8997F9D6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C7548-93EF-4345-B508-32C6530DC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2DF4-C452-4371-A5A6-A34BE46BF739}" type="datetimeFigureOut">
              <a:rPr lang="en-GB" smtClean="0"/>
              <a:t>08/06/2021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DBECE0-9844-4DEF-B967-B68395402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314656-90A6-4648-AFDF-B95A7F4B7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472C-F015-4082-92C1-7FF571EE42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4320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BE88F0-7E76-43A7-B6EB-99CD1C47E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2DF4-C452-4371-A5A6-A34BE46BF739}" type="datetimeFigureOut">
              <a:rPr lang="en-GB" smtClean="0"/>
              <a:t>08/06/2021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15F758-3D91-48AE-91BE-CD3C5EF1D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D7F989-EB5C-431E-86C6-73AC6737E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472C-F015-4082-92C1-7FF571EE42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148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CD110-FBC4-4316-9A19-9E43768F5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99FA3-2F20-456B-BC0A-FB0AE3E97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843A4C-2CC6-404B-ABB6-1D454721EC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AEFE0A-E06B-4321-B9EE-D9F05F4D9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2DF4-C452-4371-A5A6-A34BE46BF739}" type="datetimeFigureOut">
              <a:rPr lang="en-GB" smtClean="0"/>
              <a:t>08/06/2021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CC551B-ABC2-4C71-8E15-4176F2A22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8AB34-3FE7-4E06-A709-D2F3BC505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472C-F015-4082-92C1-7FF571EE42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703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8267F-9CA3-4FBB-8F29-92C9CE300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4140CB-522C-480D-B4CF-1DC88D977A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F56A73-9DB7-4A2B-B07A-087F8D053C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5AD8A7-EBF4-46FC-8005-A0972D810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2DF4-C452-4371-A5A6-A34BE46BF739}" type="datetimeFigureOut">
              <a:rPr lang="en-GB" smtClean="0"/>
              <a:t>08/06/2021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279E7-555B-43A8-B6D2-C085E0AC0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F12934-9CC4-4F23-8C4F-A51734CB5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F472C-F015-4082-92C1-7FF571EE42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7501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E95BA4-80AD-4E39-8181-CB5542941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541E59-15AE-468E-866E-78720ABCD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50949-99E1-4255-B52E-9E2F73DFD6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12DF4-C452-4371-A5A6-A34BE46BF739}" type="datetimeFigureOut">
              <a:rPr lang="en-GB" smtClean="0"/>
              <a:t>08/06/2021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6AE97-6906-4A1F-878C-C23003A83A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59E46-A5AD-4AE3-A816-CC19839E7C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F472C-F015-4082-92C1-7FF571EE42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07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bbc.co.uk/education/topics/ztkxpv4/resources/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bbc.co.uk/education/clips/zwcd2hv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28516-9FFD-4425-BA2B-ABEDBC3CB6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5861" y="1122363"/>
            <a:ext cx="10515600" cy="2387600"/>
          </a:xfrm>
        </p:spPr>
        <p:txBody>
          <a:bodyPr>
            <a:normAutofit fontScale="90000"/>
          </a:bodyPr>
          <a:lstStyle/>
          <a:p>
            <a:r>
              <a:rPr lang="en-GB" u="sng" dirty="0">
                <a:latin typeface="Comic Sans MS" panose="030F0702030302020204" pitchFamily="66" charset="0"/>
              </a:rPr>
              <a:t>Thursday 1st July.</a:t>
            </a:r>
            <a:br>
              <a:rPr lang="en-GB" u="sng" dirty="0">
                <a:latin typeface="Comic Sans MS" panose="030F0702030302020204" pitchFamily="66" charset="0"/>
              </a:rPr>
            </a:br>
            <a:br>
              <a:rPr lang="en-GB" u="sng" dirty="0">
                <a:latin typeface="Comic Sans MS" panose="030F0702030302020204" pitchFamily="66" charset="0"/>
              </a:rPr>
            </a:br>
            <a:r>
              <a:rPr lang="en-GB" sz="44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Key question: Do people need to go to church to show they are Christians?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8ED874-7A80-47E2-ACC7-AA9CADC175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3600" dirty="0">
              <a:latin typeface="Comic Sans MS" panose="030F0702030302020204" pitchFamily="66" charset="0"/>
            </a:endParaRPr>
          </a:p>
          <a:p>
            <a:endParaRPr lang="en-GB" sz="3600" dirty="0">
              <a:latin typeface="Comic Sans MS" panose="030F0702030302020204" pitchFamily="66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1806FDD-CD7E-4997-BD8D-2267392AB8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876758"/>
              </p:ext>
            </p:extLst>
          </p:nvPr>
        </p:nvGraphicFramePr>
        <p:xfrm>
          <a:off x="838200" y="3927221"/>
          <a:ext cx="10515600" cy="16557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70897270"/>
                    </a:ext>
                  </a:extLst>
                </a:gridCol>
              </a:tblGrid>
              <a:tr h="1655762"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u="heavy" dirty="0">
                          <a:effectLst/>
                          <a:latin typeface="Comic Sans MS" panose="030F0702030302020204" pitchFamily="66" charset="0"/>
                        </a:rPr>
                        <a:t>LO – I know reasons why people may go to church. </a:t>
                      </a:r>
                      <a:endParaRPr lang="en-GB" sz="36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3042745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3198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28516-9FFD-4425-BA2B-ABEDBC3CB6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5861" y="1122363"/>
            <a:ext cx="10515600" cy="2387600"/>
          </a:xfrm>
        </p:spPr>
        <p:txBody>
          <a:bodyPr>
            <a:normAutofit fontScale="90000"/>
          </a:bodyPr>
          <a:lstStyle/>
          <a:p>
            <a:r>
              <a:rPr lang="en-GB" u="sng" dirty="0">
                <a:latin typeface="Comic Sans MS" panose="030F0702030302020204" pitchFamily="66" charset="0"/>
              </a:rPr>
              <a:t>Thursday 1st July.</a:t>
            </a:r>
            <a:br>
              <a:rPr lang="en-GB" u="sng" dirty="0">
                <a:latin typeface="Comic Sans MS" panose="030F0702030302020204" pitchFamily="66" charset="0"/>
              </a:rPr>
            </a:br>
            <a:br>
              <a:rPr lang="en-GB" u="sng" dirty="0">
                <a:latin typeface="Comic Sans MS" panose="030F0702030302020204" pitchFamily="66" charset="0"/>
              </a:rPr>
            </a:br>
            <a:r>
              <a:rPr lang="en-GB" sz="44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Key question: Do people need to go to church to show they are Christians?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8ED874-7A80-47E2-ACC7-AA9CADC175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3600" dirty="0">
              <a:latin typeface="Comic Sans MS" panose="030F0702030302020204" pitchFamily="66" charset="0"/>
            </a:endParaRPr>
          </a:p>
          <a:p>
            <a:endParaRPr lang="en-GB" sz="3600" dirty="0">
              <a:latin typeface="Comic Sans MS" panose="030F0702030302020204" pitchFamily="66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1806FDD-CD7E-4997-BD8D-2267392AB8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699493"/>
              </p:ext>
            </p:extLst>
          </p:nvPr>
        </p:nvGraphicFramePr>
        <p:xfrm>
          <a:off x="838200" y="3927221"/>
          <a:ext cx="10515600" cy="16557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70897270"/>
                    </a:ext>
                  </a:extLst>
                </a:gridCol>
              </a:tblGrid>
              <a:tr h="1655762"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36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3042745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95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28516-9FFD-4425-BA2B-ABEDBC3CB6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5861" y="1122363"/>
            <a:ext cx="10515600" cy="2387600"/>
          </a:xfrm>
        </p:spPr>
        <p:txBody>
          <a:bodyPr>
            <a:normAutofit fontScale="90000"/>
          </a:bodyPr>
          <a:lstStyle/>
          <a:p>
            <a:r>
              <a:rPr lang="en-GB" u="sng" dirty="0">
                <a:latin typeface="Comic Sans MS" panose="030F0702030302020204" pitchFamily="66" charset="0"/>
              </a:rPr>
              <a:t>Question for discussion.</a:t>
            </a:r>
            <a:br>
              <a:rPr lang="en-GB" u="sng" dirty="0">
                <a:latin typeface="Comic Sans MS" panose="030F0702030302020204" pitchFamily="66" charset="0"/>
              </a:rPr>
            </a:br>
            <a:br>
              <a:rPr lang="en-GB" u="sng" dirty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>TTYP about whether you have ever been in a church.  </a:t>
            </a:r>
            <a:endParaRPr lang="en-GB" sz="4400" b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8ED874-7A80-47E2-ACC7-AA9CADC175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3600" dirty="0">
              <a:latin typeface="Comic Sans MS" panose="030F0702030302020204" pitchFamily="66" charset="0"/>
            </a:endParaRPr>
          </a:p>
          <a:p>
            <a:endParaRPr lang="en-GB" sz="3600" dirty="0">
              <a:latin typeface="Comic Sans MS" panose="030F0702030302020204" pitchFamily="66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1806FDD-CD7E-4997-BD8D-2267392AB8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225239"/>
              </p:ext>
            </p:extLst>
          </p:nvPr>
        </p:nvGraphicFramePr>
        <p:xfrm>
          <a:off x="838200" y="3927221"/>
          <a:ext cx="10515600" cy="18498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70897270"/>
                    </a:ext>
                  </a:extLst>
                </a:gridCol>
              </a:tblGrid>
              <a:tr h="1655762"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Talk about the services or celebrations that you attended at church. Is it somewhere you go regularly.</a:t>
                      </a: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3042745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102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28516-9FFD-4425-BA2B-ABEDBC3CB6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564" y="1122362"/>
            <a:ext cx="10956235" cy="4085741"/>
          </a:xfrm>
        </p:spPr>
        <p:txBody>
          <a:bodyPr>
            <a:normAutofit/>
          </a:bodyPr>
          <a:lstStyle/>
          <a:p>
            <a:r>
              <a:rPr lang="en-GB" sz="5000" dirty="0">
                <a:latin typeface="Comic Sans MS" panose="030F0702030302020204" pitchFamily="66" charset="0"/>
              </a:rPr>
              <a:t>Why do Christians go to church?</a:t>
            </a:r>
            <a:br>
              <a:rPr lang="en-GB" sz="5000" dirty="0">
                <a:latin typeface="Comic Sans MS" panose="030F0702030302020204" pitchFamily="66" charset="0"/>
              </a:rPr>
            </a:br>
            <a:br>
              <a:rPr lang="en-GB" dirty="0">
                <a:latin typeface="Comic Sans MS" panose="030F0702030302020204" pitchFamily="66" charset="0"/>
              </a:rPr>
            </a:br>
            <a:br>
              <a:rPr lang="en-GB" u="sng" dirty="0">
                <a:latin typeface="Comic Sans MS" panose="030F0702030302020204" pitchFamily="66" charset="0"/>
              </a:rPr>
            </a:br>
            <a:br>
              <a:rPr lang="en-GB" u="sng" dirty="0">
                <a:latin typeface="Comic Sans MS" panose="030F0702030302020204" pitchFamily="66" charset="0"/>
              </a:rPr>
            </a:br>
            <a:endParaRPr lang="en-GB" sz="4400" b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1806FDD-CD7E-4997-BD8D-2267392AB8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584893"/>
              </p:ext>
            </p:extLst>
          </p:nvPr>
        </p:nvGraphicFramePr>
        <p:xfrm>
          <a:off x="838200" y="3927221"/>
          <a:ext cx="10515600" cy="16557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70897270"/>
                    </a:ext>
                  </a:extLst>
                </a:gridCol>
              </a:tblGrid>
              <a:tr h="1655762"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 all Christians go to church?</a:t>
                      </a: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3042745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9187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7A423-2352-4AFC-A2B7-D503FFFB4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latin typeface="Comic Sans MS" panose="030F0702030302020204" pitchFamily="66" charset="0"/>
              </a:rPr>
              <a:t>Baptisms.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0B9512B-D6E4-41E7-8484-E1B01C969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  <a:hlinkClick r:id="rId2"/>
              </a:rPr>
              <a:t>www.bbc.co.uk/education/topics/ztkxpv4/resources/1</a:t>
            </a:r>
            <a:r>
              <a:rPr lang="en-GB" dirty="0">
                <a:latin typeface="Comic Sans MS" panose="030F0702030302020204" pitchFamily="66" charset="0"/>
              </a:rPr>
              <a:t>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There are four short videos about Christian baptism to watch. 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What is a baptism? Write a definition in your RE books.</a:t>
            </a:r>
          </a:p>
        </p:txBody>
      </p:sp>
      <p:pic>
        <p:nvPicPr>
          <p:cNvPr id="4100" name="Picture 4" descr="Baptism: The spiritual meaning of the word">
            <a:extLst>
              <a:ext uri="{FF2B5EF4-FFF2-40B4-BE49-F238E27FC236}">
                <a16:creationId xmlns:a16="http://schemas.microsoft.com/office/drawing/2014/main" id="{32BD141A-725A-4C11-A5EB-C920BBB955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804" y="243681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Believer's baptism - Wikipedia">
            <a:extLst>
              <a:ext uri="{FF2B5EF4-FFF2-40B4-BE49-F238E27FC236}">
                <a16:creationId xmlns:a16="http://schemas.microsoft.com/office/drawing/2014/main" id="{8D965B7B-9491-4E7C-AC23-E3DAB478D3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521" y="4690269"/>
            <a:ext cx="2371725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7382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7A423-2352-4AFC-A2B7-D503FFFB4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latin typeface="Comic Sans MS" panose="030F0702030302020204" pitchFamily="66" charset="0"/>
              </a:rPr>
              <a:t>Baptisms – questions to think about.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0B9512B-D6E4-41E7-8484-E1B01C969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Why do you think some parents choose to have their babies baptised?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Why do you think some adults choose to be baptised?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Why do you think some choose to be baptised in rivers/seas and others in church?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Do you think it makes a difference where people choose to be baptised.</a:t>
            </a:r>
          </a:p>
        </p:txBody>
      </p:sp>
    </p:spTree>
    <p:extLst>
      <p:ext uri="{BB962C8B-B14F-4D97-AF65-F5344CB8AC3E}">
        <p14:creationId xmlns:p14="http://schemas.microsoft.com/office/powerpoint/2010/main" val="1084068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B1C46-C605-4ED5-BDB8-FD877D4EE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GB" sz="7000" dirty="0">
                <a:latin typeface="Comic Sans MS" panose="030F0702030302020204" pitchFamily="66" charset="0"/>
              </a:rPr>
            </a:br>
            <a:br>
              <a:rPr lang="en-GB" sz="7000" dirty="0">
                <a:latin typeface="Comic Sans MS" panose="030F0702030302020204" pitchFamily="66" charset="0"/>
              </a:rPr>
            </a:br>
            <a:br>
              <a:rPr lang="en-GB" sz="7000" dirty="0">
                <a:latin typeface="Comic Sans MS" panose="030F0702030302020204" pitchFamily="66" charset="0"/>
              </a:rPr>
            </a:br>
            <a:br>
              <a:rPr lang="en-GB" sz="7000" dirty="0">
                <a:latin typeface="Comic Sans MS" panose="030F0702030302020204" pitchFamily="66" charset="0"/>
              </a:rPr>
            </a:br>
            <a:r>
              <a:rPr lang="en-GB" sz="6000" u="sng" dirty="0">
                <a:latin typeface="Comic Sans MS" panose="030F0702030302020204" pitchFamily="66" charset="0"/>
              </a:rPr>
              <a:t>Tasks.</a:t>
            </a:r>
            <a:br>
              <a:rPr lang="en-GB" sz="6000" dirty="0">
                <a:latin typeface="Comic Sans MS" panose="030F0702030302020204" pitchFamily="66" charset="0"/>
              </a:rPr>
            </a:br>
            <a:r>
              <a:rPr lang="en-GB" sz="6000" dirty="0">
                <a:latin typeface="Comic Sans MS" panose="030F0702030302020204" pitchFamily="66" charset="0"/>
              </a:rPr>
              <a:t>In your books, write a definition of baptism and then answer the questions on the following slide.</a:t>
            </a:r>
          </a:p>
        </p:txBody>
      </p:sp>
    </p:spTree>
    <p:extLst>
      <p:ext uri="{BB962C8B-B14F-4D97-AF65-F5344CB8AC3E}">
        <p14:creationId xmlns:p14="http://schemas.microsoft.com/office/powerpoint/2010/main" val="265040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4F32D-F620-4742-81BE-D07C91EB6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latin typeface="Comic Sans MS" panose="030F0702030302020204" pitchFamily="66" charset="0"/>
              </a:rPr>
              <a:t>Holy Communion.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960227-69AA-423C-AA4C-41D3866D6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  <a:hlinkClick r:id="rId2"/>
              </a:rPr>
              <a:t>www.bbc.co.uk/education/clips/zwcd2hv</a:t>
            </a:r>
            <a:r>
              <a:rPr lang="en-GB" dirty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Christians choose to have a special meal (it isn’t really a meal, it is just a reminder of a meal) to do just what Jesus did: break bread to remember his body (death) and a drink of juice or wine to remember his blood. At the end of the Lord’s Supper, Christians have remembered that Jesus died for them and forgave them and loves them. 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Holy Communion often happens in churches, but it can be taken with a group of Christians who just want to thank him for giving his life for them. Do Christian’s need to be in a church to take Holy Communion? Where else could they do this?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124" name="Picture 4" descr="Holy Communion: A Rookie Anglican Guide to the Eucharist">
            <a:extLst>
              <a:ext uri="{FF2B5EF4-FFF2-40B4-BE49-F238E27FC236}">
                <a16:creationId xmlns:a16="http://schemas.microsoft.com/office/drawing/2014/main" id="{5BF150E1-CBA3-4CCD-8949-3C16AEAD3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305" y="365125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378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B1C46-C605-4ED5-BDB8-FD877D4EE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GB" sz="7000" dirty="0">
                <a:latin typeface="Comic Sans MS" panose="030F0702030302020204" pitchFamily="66" charset="0"/>
              </a:rPr>
            </a:br>
            <a:br>
              <a:rPr lang="en-GB" sz="7000" dirty="0">
                <a:latin typeface="Comic Sans MS" panose="030F0702030302020204" pitchFamily="66" charset="0"/>
              </a:rPr>
            </a:br>
            <a:br>
              <a:rPr lang="en-GB" sz="7000" dirty="0">
                <a:latin typeface="Comic Sans MS" panose="030F0702030302020204" pitchFamily="66" charset="0"/>
              </a:rPr>
            </a:br>
            <a:br>
              <a:rPr lang="en-GB" sz="7000" dirty="0">
                <a:latin typeface="Comic Sans MS" panose="030F0702030302020204" pitchFamily="66" charset="0"/>
              </a:rPr>
            </a:br>
            <a:r>
              <a:rPr lang="en-GB" sz="6000" u="sng" dirty="0">
                <a:latin typeface="Comic Sans MS" panose="030F0702030302020204" pitchFamily="66" charset="0"/>
              </a:rPr>
              <a:t>Tasks.</a:t>
            </a:r>
            <a:br>
              <a:rPr lang="en-GB" sz="6000" dirty="0">
                <a:latin typeface="Comic Sans MS" panose="030F0702030302020204" pitchFamily="66" charset="0"/>
              </a:rPr>
            </a:br>
            <a:r>
              <a:rPr lang="en-GB" sz="6000" dirty="0">
                <a:latin typeface="Comic Sans MS" panose="030F0702030302020204" pitchFamily="66" charset="0"/>
              </a:rPr>
              <a:t>In your books, write a definition of Holy Communion and then answer the questions on the following slide.</a:t>
            </a:r>
          </a:p>
        </p:txBody>
      </p:sp>
    </p:spTree>
    <p:extLst>
      <p:ext uri="{BB962C8B-B14F-4D97-AF65-F5344CB8AC3E}">
        <p14:creationId xmlns:p14="http://schemas.microsoft.com/office/powerpoint/2010/main" val="3659555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7A423-2352-4AFC-A2B7-D503FFFB4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latin typeface="Comic Sans MS" panose="030F0702030302020204" pitchFamily="66" charset="0"/>
              </a:rPr>
              <a:t>Holy Communion – questions to think about.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0B9512B-D6E4-41E7-8484-E1B01C969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What is Holy Communion?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Does it have to be taken in a church?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Where else could it be taken?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In your books, write a definition of Holy Communion. Then write a sentence or two describing where it can be taken.</a:t>
            </a:r>
          </a:p>
        </p:txBody>
      </p:sp>
    </p:spTree>
    <p:extLst>
      <p:ext uri="{BB962C8B-B14F-4D97-AF65-F5344CB8AC3E}">
        <p14:creationId xmlns:p14="http://schemas.microsoft.com/office/powerpoint/2010/main" val="76808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463</Words>
  <Application>Microsoft Office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Times New Roman</vt:lpstr>
      <vt:lpstr>Office Theme</vt:lpstr>
      <vt:lpstr>Thursday 1st July.  Key question: Do people need to go to church to show they are Christians?</vt:lpstr>
      <vt:lpstr>Question for discussion.  TTYP about whether you have ever been in a church.  </vt:lpstr>
      <vt:lpstr>Why do Christians go to church?    </vt:lpstr>
      <vt:lpstr>Baptisms.</vt:lpstr>
      <vt:lpstr>Baptisms – questions to think about.</vt:lpstr>
      <vt:lpstr>    Tasks. In your books, write a definition of baptism and then answer the questions on the following slide.</vt:lpstr>
      <vt:lpstr>Holy Communion.</vt:lpstr>
      <vt:lpstr>    Tasks. In your books, write a definition of Holy Communion and then answer the questions on the following slide.</vt:lpstr>
      <vt:lpstr>Holy Communion – questions to think about.</vt:lpstr>
      <vt:lpstr>Thursday 1st July.  Key question: Do people need to go to church to show they are Christians?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 17th June.  Key question: Do people need to go to church to show they are Christians?</dc:title>
  <dc:creator>Hayley Wall</dc:creator>
  <cp:lastModifiedBy>Hayley Wall</cp:lastModifiedBy>
  <cp:revision>6</cp:revision>
  <dcterms:created xsi:type="dcterms:W3CDTF">2021-06-08T18:59:51Z</dcterms:created>
  <dcterms:modified xsi:type="dcterms:W3CDTF">2021-06-08T19:38:34Z</dcterms:modified>
</cp:coreProperties>
</file>