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6" r:id="rId18"/>
    <p:sldId id="273" r:id="rId19"/>
    <p:sldId id="274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0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8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27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950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49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7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86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6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8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12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2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5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39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8AE8D4A-FE54-4446-BD14-E422F056F8C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4C18A04-14FA-45F8-B3D9-22B5AF354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66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tate.org.uk/kids/games-quizzes/street-ar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374" y="1958711"/>
            <a:ext cx="6322318" cy="1554480"/>
          </a:xfrm>
        </p:spPr>
        <p:txBody>
          <a:bodyPr/>
          <a:lstStyle/>
          <a:p>
            <a:r>
              <a:rPr lang="en-GB" dirty="0" smtClean="0">
                <a:latin typeface="Berlin Sans FB" panose="020E0602020502020306" pitchFamily="34" charset="0"/>
              </a:rPr>
              <a:t>Shepard </a:t>
            </a:r>
            <a:r>
              <a:rPr lang="en-GB" dirty="0" err="1" smtClean="0">
                <a:latin typeface="Berlin Sans FB" panose="020E0602020502020306" pitchFamily="34" charset="0"/>
              </a:rPr>
              <a:t>Fairey</a:t>
            </a: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b="0" dirty="0" smtClean="0">
                <a:latin typeface="Berlin Sans FB" panose="020E0602020502020306" pitchFamily="34" charset="0"/>
              </a:rPr>
              <a:t>Street Art  </a:t>
            </a:r>
            <a:endParaRPr lang="en-GB" b="0" dirty="0"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488" y="1523736"/>
            <a:ext cx="3091815" cy="47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37" y="773760"/>
            <a:ext cx="10571998" cy="97045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3600" b="0" dirty="0" smtClean="0">
                <a:latin typeface="Berlin Sans FB" panose="020E0602020502020306" pitchFamily="34" charset="0"/>
              </a:rPr>
              <a:t>What do you think of Shepard Fairey’s murals? Do you like them? Why or why not?</a:t>
            </a:r>
            <a:endParaRPr lang="en-GB" sz="3600" b="0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4" y="1412965"/>
            <a:ext cx="2714898" cy="2714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3827417"/>
            <a:ext cx="3602223" cy="2701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984" y="1744210"/>
            <a:ext cx="4170445" cy="2779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661" y="4127863"/>
            <a:ext cx="3468100" cy="25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1497" y="1541418"/>
            <a:ext cx="8112035" cy="1649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smtClean="0">
                <a:latin typeface="Berlin Sans FB" panose="020E0602020502020306" pitchFamily="34" charset="0"/>
              </a:rPr>
              <a:t>Here are some examples of murals created by other artists.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" y="1193670"/>
            <a:ext cx="10492636" cy="52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389" y="932413"/>
            <a:ext cx="7889070" cy="52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07" y="447188"/>
            <a:ext cx="8095783" cy="60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0" y="932413"/>
            <a:ext cx="6976655" cy="54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9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953" y="577887"/>
            <a:ext cx="7971881" cy="59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50" y="728867"/>
            <a:ext cx="9039498" cy="57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92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2" y="1167544"/>
            <a:ext cx="11162602" cy="40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911" y="932413"/>
            <a:ext cx="7004313" cy="52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Berlin Sans FB" panose="020E0602020502020306" pitchFamily="34" charset="0"/>
              </a:rPr>
              <a:t>Who is Shepard </a:t>
            </a:r>
            <a:r>
              <a:rPr lang="en-GB" dirty="0" err="1" smtClean="0">
                <a:latin typeface="Berlin Sans FB" panose="020E0602020502020306" pitchFamily="34" charset="0"/>
              </a:rPr>
              <a:t>Fairey</a:t>
            </a:r>
            <a:r>
              <a:rPr lang="en-GB" dirty="0" smtClean="0">
                <a:latin typeface="Berlin Sans FB" panose="020E0602020502020306" pitchFamily="34" charset="0"/>
              </a:rPr>
              <a:t>?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764" y="2050869"/>
            <a:ext cx="11068488" cy="4389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erlin Sans FB" panose="020E0602020502020306" pitchFamily="34" charset="0"/>
              </a:rPr>
              <a:t>He was born </a:t>
            </a:r>
            <a:r>
              <a:rPr lang="en-US" sz="2400" dirty="0" smtClean="0">
                <a:latin typeface="Berlin Sans FB" panose="020E0602020502020306" pitchFamily="34" charset="0"/>
              </a:rPr>
              <a:t>on </a:t>
            </a:r>
            <a:r>
              <a:rPr lang="en-US" sz="2400" dirty="0">
                <a:latin typeface="Berlin Sans FB" panose="020E0602020502020306" pitchFamily="34" charset="0"/>
              </a:rPr>
              <a:t>15</a:t>
            </a:r>
            <a:r>
              <a:rPr lang="en-US" sz="2400" baseline="30000" dirty="0">
                <a:latin typeface="Berlin Sans FB" panose="020E0602020502020306" pitchFamily="34" charset="0"/>
              </a:rPr>
              <a:t>th</a:t>
            </a:r>
            <a:r>
              <a:rPr lang="en-US" sz="2400" dirty="0">
                <a:latin typeface="Berlin Sans FB" panose="020E0602020502020306" pitchFamily="34" charset="0"/>
              </a:rPr>
              <a:t> February </a:t>
            </a:r>
            <a:r>
              <a:rPr lang="en-US" sz="2400" dirty="0" smtClean="0">
                <a:latin typeface="Berlin Sans FB" panose="020E0602020502020306" pitchFamily="34" charset="0"/>
              </a:rPr>
              <a:t>1970; </a:t>
            </a:r>
            <a:r>
              <a:rPr lang="en-US" sz="2400" dirty="0">
                <a:latin typeface="Berlin Sans FB" panose="020E0602020502020306" pitchFamily="34" charset="0"/>
              </a:rPr>
              <a:t>he is 50 years old</a:t>
            </a:r>
            <a:r>
              <a:rPr lang="en-US" sz="2400" dirty="0" smtClean="0">
                <a:latin typeface="Berlin Sans FB" panose="020E0602020502020306" pitchFamily="34" charset="0"/>
              </a:rPr>
              <a:t>.</a:t>
            </a:r>
            <a:endParaRPr lang="en-GB" sz="2400" dirty="0" smtClean="0">
              <a:latin typeface="Berlin Sans FB" panose="020E06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Berlin Sans FB" panose="020E0602020502020306" pitchFamily="34" charset="0"/>
              </a:rPr>
              <a:t>Shepard </a:t>
            </a:r>
            <a:r>
              <a:rPr lang="en-GB" sz="2400" dirty="0" err="1" smtClean="0">
                <a:latin typeface="Berlin Sans FB" panose="020E0602020502020306" pitchFamily="34" charset="0"/>
              </a:rPr>
              <a:t>Fairey</a:t>
            </a:r>
            <a:r>
              <a:rPr lang="en-GB" sz="2400" dirty="0" smtClean="0">
                <a:latin typeface="Berlin Sans FB" panose="020E0602020502020306" pitchFamily="34" charset="0"/>
              </a:rPr>
              <a:t> is an American </a:t>
            </a:r>
            <a:r>
              <a:rPr lang="en-US" sz="2400" dirty="0">
                <a:latin typeface="Berlin Sans FB" panose="020E0602020502020306" pitchFamily="34" charset="0"/>
              </a:rPr>
              <a:t> street artist, graphic designer, </a:t>
            </a:r>
            <a:r>
              <a:rPr lang="en-US" sz="2400" dirty="0" smtClean="0">
                <a:latin typeface="Berlin Sans FB" panose="020E0602020502020306" pitchFamily="34" charset="0"/>
              </a:rPr>
              <a:t>illustrator</a:t>
            </a:r>
            <a:r>
              <a:rPr lang="en-US" sz="2400" dirty="0">
                <a:latin typeface="Berlin Sans FB" panose="020E0602020502020306" pitchFamily="34" charset="0"/>
              </a:rPr>
              <a:t>, and founder of OBEY </a:t>
            </a:r>
            <a:r>
              <a:rPr lang="en-US" sz="2400" dirty="0" smtClean="0">
                <a:latin typeface="Berlin Sans FB" panose="020E0602020502020306" pitchFamily="34" charset="0"/>
              </a:rPr>
              <a:t>Clothing.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Berlin Sans FB" panose="020E0602020502020306" pitchFamily="34" charset="0"/>
              </a:rPr>
              <a:t>His most recognisable work is </a:t>
            </a:r>
            <a:r>
              <a:rPr lang="en-US" sz="2400" dirty="0" smtClean="0">
                <a:latin typeface="Berlin Sans FB" panose="020E0602020502020306" pitchFamily="34" charset="0"/>
              </a:rPr>
              <a:t>The</a:t>
            </a:r>
            <a:r>
              <a:rPr lang="en-US" sz="2400" dirty="0">
                <a:latin typeface="Berlin Sans FB" panose="020E0602020502020306" pitchFamily="34" charset="0"/>
              </a:rPr>
              <a:t> </a:t>
            </a:r>
            <a:r>
              <a:rPr lang="en-US" sz="2400" b="1" dirty="0">
                <a:latin typeface="Berlin Sans FB" panose="020E0602020502020306" pitchFamily="34" charset="0"/>
              </a:rPr>
              <a:t>Barack Obama "Hope" </a:t>
            </a:r>
            <a:r>
              <a:rPr lang="en-US" sz="2400" b="1" dirty="0" smtClean="0">
                <a:latin typeface="Berlin Sans FB" panose="020E0602020502020306" pitchFamily="34" charset="0"/>
              </a:rPr>
              <a:t>poster </a:t>
            </a:r>
            <a:r>
              <a:rPr lang="en-US" sz="2400" dirty="0" smtClean="0">
                <a:latin typeface="Berlin Sans FB" panose="020E0602020502020306" pitchFamily="34" charset="0"/>
              </a:rPr>
              <a:t>which came </a:t>
            </a:r>
            <a:r>
              <a:rPr lang="en-US" sz="2400" dirty="0">
                <a:latin typeface="Berlin Sans FB" panose="020E0602020502020306" pitchFamily="34" charset="0"/>
              </a:rPr>
              <a:t>to represent </a:t>
            </a:r>
            <a:r>
              <a:rPr lang="en-US" sz="2400" dirty="0" smtClean="0">
                <a:latin typeface="Berlin Sans FB" panose="020E0602020502020306" pitchFamily="34" charset="0"/>
              </a:rPr>
              <a:t>Obama’s campaign to become the President of the United States.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166" y="258637"/>
            <a:ext cx="3226526" cy="23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3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3" y="5476388"/>
            <a:ext cx="10571998" cy="970450"/>
          </a:xfrm>
        </p:spPr>
        <p:txBody>
          <a:bodyPr/>
          <a:lstStyle/>
          <a:p>
            <a:r>
              <a:rPr lang="en-GB" sz="3200" b="0" dirty="0">
                <a:solidFill>
                  <a:schemeClr val="tx1"/>
                </a:solidFill>
                <a:latin typeface="Berlin Sans FB" panose="020E0602020502020306" pitchFamily="34" charset="0"/>
                <a:hlinkClick r:id="rId2"/>
              </a:rPr>
              <a:t>https://</a:t>
            </a:r>
            <a:r>
              <a:rPr lang="en-GB" sz="3200" b="0" dirty="0" smtClean="0">
                <a:solidFill>
                  <a:schemeClr val="tx1"/>
                </a:solidFill>
                <a:latin typeface="Berlin Sans FB" panose="020E0602020502020306" pitchFamily="34" charset="0"/>
                <a:hlinkClick r:id="rId2"/>
              </a:rPr>
              <a:t>www.tate.org.uk/kids/games-quizzes/street-art</a:t>
            </a:r>
            <a:r>
              <a:rPr lang="en-GB" sz="32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endParaRPr lang="en-GB" sz="32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9977" y="431074"/>
            <a:ext cx="589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anose="020E0602020502020306" pitchFamily="34" charset="0"/>
              </a:rPr>
              <a:t>Your task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303" y="2485676"/>
            <a:ext cx="113253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Berlin Sans FB" panose="020E0602020502020306" pitchFamily="34" charset="0"/>
              </a:rPr>
              <a:t>I would like you to design your own mural. 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Berlin Sans FB" panose="020E0602020502020306" pitchFamily="34" charset="0"/>
              </a:rPr>
              <a:t>You can do this either on paper or you can click on the link below and create some street art on the Tate Kids website.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Berlin Sans FB" panose="020E0602020502020306" pitchFamily="34" charset="0"/>
              </a:rPr>
              <a:t>Your mural should tell me about you; it might show your interests, your likes, your family, your friends or something you love.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651" y="422636"/>
            <a:ext cx="4335585" cy="1575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570" y="796615"/>
            <a:ext cx="3205340" cy="24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920" y="184388"/>
            <a:ext cx="7249783" cy="769201"/>
          </a:xfrm>
        </p:spPr>
        <p:txBody>
          <a:bodyPr/>
          <a:lstStyle/>
          <a:p>
            <a:r>
              <a:rPr lang="en-GB" sz="3600" dirty="0" smtClean="0">
                <a:latin typeface="Berlin Sans FB" panose="020E0602020502020306" pitchFamily="34" charset="0"/>
              </a:rPr>
              <a:t>Barack Obama “Hope” poster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561" y="1141775"/>
            <a:ext cx="3623582" cy="5435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5286" y="3271117"/>
            <a:ext cx="2728624" cy="211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0" i="0" dirty="0" smtClean="0">
                <a:effectLst/>
                <a:latin typeface="Berlin Sans FB" panose="020E0602020502020306" pitchFamily="34" charset="0"/>
              </a:rPr>
              <a:t>As a designer his goal was to design a piece of artwork that would </a:t>
            </a:r>
            <a:r>
              <a:rPr lang="en-US" dirty="0" smtClean="0">
                <a:latin typeface="Berlin Sans FB" panose="020E0602020502020306" pitchFamily="34" charset="0"/>
              </a:rPr>
              <a:t>help </a:t>
            </a:r>
            <a:r>
              <a:rPr lang="en-US" b="0" i="0" dirty="0" smtClean="0">
                <a:effectLst/>
                <a:latin typeface="Berlin Sans FB" panose="020E0602020502020306" pitchFamily="34" charset="0"/>
              </a:rPr>
              <a:t>Obama to win the election.</a:t>
            </a:r>
            <a:endParaRPr lang="en-GB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0" dirty="0" smtClean="0">
                <a:latin typeface="Berlin Sans FB" panose="020E0602020502020306" pitchFamily="34" charset="0"/>
              </a:rPr>
              <a:t>He used a technique called “screen printing” to create the image</a:t>
            </a:r>
            <a:endParaRPr lang="en-GB" b="0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9" y="2330088"/>
            <a:ext cx="5905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8354" y="1227909"/>
            <a:ext cx="9418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 smtClean="0">
                <a:latin typeface="Berlin Sans FB" panose="020E0602020502020306" pitchFamily="34" charset="0"/>
              </a:rPr>
              <a:t>Shepard </a:t>
            </a:r>
            <a:r>
              <a:rPr lang="en-GB" sz="4000" dirty="0" err="1" smtClean="0">
                <a:latin typeface="Berlin Sans FB" panose="020E0602020502020306" pitchFamily="34" charset="0"/>
              </a:rPr>
              <a:t>Fairey</a:t>
            </a:r>
            <a:r>
              <a:rPr lang="en-GB" sz="4000" dirty="0" smtClean="0">
                <a:latin typeface="Berlin Sans FB" panose="020E0602020502020306" pitchFamily="34" charset="0"/>
              </a:rPr>
              <a:t> also creates murals. </a:t>
            </a:r>
          </a:p>
          <a:p>
            <a:pPr algn="ctr">
              <a:lnSpc>
                <a:spcPct val="150000"/>
              </a:lnSpc>
            </a:pPr>
            <a:r>
              <a:rPr lang="en-GB" sz="4000" dirty="0" smtClean="0">
                <a:latin typeface="Berlin Sans FB" panose="020E0602020502020306" pitchFamily="34" charset="0"/>
              </a:rPr>
              <a:t>A mural is </a:t>
            </a:r>
            <a:r>
              <a:rPr lang="en-US" sz="4000" dirty="0" smtClean="0">
                <a:latin typeface="Berlin Sans FB" panose="020E0602020502020306" pitchFamily="34" charset="0"/>
              </a:rPr>
              <a:t>a painting or other work of art executed directly on a wall.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Berlin Sans FB" panose="020E0602020502020306" pitchFamily="34" charset="0"/>
              </a:rPr>
              <a:t>Lets take a look…</a:t>
            </a:r>
            <a:endParaRPr lang="en-GB" sz="4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643" y="731520"/>
            <a:ext cx="7996711" cy="58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4" y="1417638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05" y="316560"/>
            <a:ext cx="8265588" cy="61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289561"/>
            <a:ext cx="629412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177</TotalTime>
  <Words>211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Berlin Sans FB</vt:lpstr>
      <vt:lpstr>Century Gothic</vt:lpstr>
      <vt:lpstr>Wingdings 2</vt:lpstr>
      <vt:lpstr>Quotable</vt:lpstr>
      <vt:lpstr>Shepard Fairey Street Art  </vt:lpstr>
      <vt:lpstr>Who is Shepard Fairey?</vt:lpstr>
      <vt:lpstr>Barack Obama “Hope” poster</vt:lpstr>
      <vt:lpstr>He used a technique called “screen printing” to create the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think of Shepard Fairey’s murals? Do you like them? Why or why not?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https://www.tate.org.uk/kids/games-quizzes/street-art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Shepard Fairey Street Art</dc:title>
  <dc:creator>Ella Kenyon</dc:creator>
  <cp:lastModifiedBy>Ella Kenyon</cp:lastModifiedBy>
  <cp:revision>11</cp:revision>
  <dcterms:created xsi:type="dcterms:W3CDTF">2021-01-18T12:24:59Z</dcterms:created>
  <dcterms:modified xsi:type="dcterms:W3CDTF">2021-01-18T15:26:46Z</dcterms:modified>
</cp:coreProperties>
</file>