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56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F0FB6-3319-478B-8994-36E886E108B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E3BEF4A-5AD0-4D57-A9D2-7A9795B2621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072AA5-765B-4613-98DB-C90A17A008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02E8C-B08A-4043-B9EE-2CDAD48957D1}" type="datetimeFigureOut">
              <a:rPr lang="en-GB" smtClean="0"/>
              <a:t>21/03/2021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B7F43F-FE01-4AEE-A0FF-4D113EBDAA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8FAD87-0DCA-4334-85B9-78632DB587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3172B-2AB9-4CFF-B708-DC0A4D7443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00518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813FBA-36F8-4609-9823-0FF14E0EC5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CFB82C7-2AC6-4C9E-BDBB-EA49BC37509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16AB94-BF7A-45B0-B74D-203EE920B0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02E8C-B08A-4043-B9EE-2CDAD48957D1}" type="datetimeFigureOut">
              <a:rPr lang="en-GB" smtClean="0"/>
              <a:t>21/03/2021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EA8516-06C5-4671-89DE-8DB1EFBF0F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04860A-9FF6-4EBF-9117-996C809CCE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3172B-2AB9-4CFF-B708-DC0A4D7443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95124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9B9F1D9-A963-42A5-A85C-7D31F63BA1A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523633B-D77B-456F-A8C5-A5439387C26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D9F939-9EA5-4B5E-B6A8-EFB2F6AC99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02E8C-B08A-4043-B9EE-2CDAD48957D1}" type="datetimeFigureOut">
              <a:rPr lang="en-GB" smtClean="0"/>
              <a:t>21/03/2021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6C6652-DDDE-48CC-AE7D-D033C47911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41C5B7-4AD5-4721-9E7D-C7FB104A3F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3172B-2AB9-4CFF-B708-DC0A4D7443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09309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3DA1CD-606C-4490-814A-87FFF2300C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9CDC06-C202-4F1E-851D-A3963B98F6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B1DAE9-793B-42BA-BB1A-C50AEAB9AD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02E8C-B08A-4043-B9EE-2CDAD48957D1}" type="datetimeFigureOut">
              <a:rPr lang="en-GB" smtClean="0"/>
              <a:t>21/03/2021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AE4D77-039C-40F3-9A9D-12FFD89BCF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C0EDD4-53B2-4C6A-ADF9-54BCE7A3A2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3172B-2AB9-4CFF-B708-DC0A4D7443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24086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B9B559-9536-4601-9BC2-CA7CB8AFF0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B80D9B-2CC1-41B9-BD32-31159BAB5B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664E78-1A56-42CD-A1BB-1989DA5693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02E8C-B08A-4043-B9EE-2CDAD48957D1}" type="datetimeFigureOut">
              <a:rPr lang="en-GB" smtClean="0"/>
              <a:t>21/03/2021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F29753-6632-4296-AB29-E15E95AD5D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1925A8-AAAB-46C5-B9E6-907BF355F2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3172B-2AB9-4CFF-B708-DC0A4D7443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39163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891BD2-BD9B-446E-A557-EFF83CE94B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AA2405-7AD1-4D11-A04D-F30FC7FC964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37674D8-778B-4EE4-9F98-663DC2146F4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644EDC-6778-4AB3-ABB0-593BBAF9B1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02E8C-B08A-4043-B9EE-2CDAD48957D1}" type="datetimeFigureOut">
              <a:rPr lang="en-GB" smtClean="0"/>
              <a:t>21/03/2021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F0ABEC8-604C-48B2-877E-8604689F8D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B56AE2-E91B-4581-BC1A-5E416E97DE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3172B-2AB9-4CFF-B708-DC0A4D7443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9881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3E1DE7-4FF2-4BC7-802D-CC0ADA7DF7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97EC11-97F9-469F-ADB9-A283DF752C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6AE6F7E-DBD3-4773-AFC1-1338571C4C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FFFA6A3-5D05-434E-9471-E1A153BDA89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7280054-4264-415B-AF5B-50E131870E0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2A3410F-69C4-4165-9BB3-A484BC5169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02E8C-B08A-4043-B9EE-2CDAD48957D1}" type="datetimeFigureOut">
              <a:rPr lang="en-GB" smtClean="0"/>
              <a:t>21/03/2021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74ECDE0-D56A-4E04-834F-BE313F66F4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F0A23DF-B6F8-4CB9-BB09-F1E5C2D849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3172B-2AB9-4CFF-B708-DC0A4D7443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51978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B568A9-3B73-439C-A2D0-78BAB55EA5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10B6C04-C1DD-44EA-8ECD-CF37DADDBF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02E8C-B08A-4043-B9EE-2CDAD48957D1}" type="datetimeFigureOut">
              <a:rPr lang="en-GB" smtClean="0"/>
              <a:t>21/03/2021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5711820-439B-4F3C-AAA9-76D3780BE4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D95B5BC-1E74-4165-B636-912B623710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3172B-2AB9-4CFF-B708-DC0A4D7443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36182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8C8B6ED-39B7-43E0-9104-BD25B2C040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02E8C-B08A-4043-B9EE-2CDAD48957D1}" type="datetimeFigureOut">
              <a:rPr lang="en-GB" smtClean="0"/>
              <a:t>21/03/2021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20FF163-22B1-4F12-B316-8022083E16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4ED5F97-CF6A-4A37-A796-02C1D7A589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3172B-2AB9-4CFF-B708-DC0A4D7443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49016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53364C-3266-431E-8F02-379363D1D2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16868D-DBB4-40F5-AE16-F4D4697D81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02C6BB0-D336-4E34-B3F5-428BEDAE3F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FD3CC72-0C98-4654-AA8B-E16D957BAD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02E8C-B08A-4043-B9EE-2CDAD48957D1}" type="datetimeFigureOut">
              <a:rPr lang="en-GB" smtClean="0"/>
              <a:t>21/03/2021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1AA9006-852E-4748-8CE7-AD719651A2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3FF709-DE8C-4EB9-A10B-9275477978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3172B-2AB9-4CFF-B708-DC0A4D7443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63170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77BE3E-7BB8-4B10-95AD-D98B27E7C6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8CEFEE4-1EB8-42B7-BE82-58D42AD1871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FB8F654-2303-4A98-B38D-CAB179822F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ED4401-B71C-476A-998A-29496289BE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02E8C-B08A-4043-B9EE-2CDAD48957D1}" type="datetimeFigureOut">
              <a:rPr lang="en-GB" smtClean="0"/>
              <a:t>21/03/2021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2497F6E-9729-45AB-9087-7776B8CFA3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7A8A878-1AD5-4188-AE53-A908924B15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3172B-2AB9-4CFF-B708-DC0A4D7443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43120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21429E6-8885-4F57-A964-AFCA843729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AB7916E-49D3-41E2-9CBA-7AFCD23ABE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3D0279-96F8-4510-A23C-B366262BE51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302E8C-B08A-4043-B9EE-2CDAD48957D1}" type="datetimeFigureOut">
              <a:rPr lang="en-GB" smtClean="0"/>
              <a:t>21/03/2021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473F97-B771-4424-93D8-439F9782B53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4A5F5E-0AF4-4EEC-AFAC-709BC3BA6AB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83172B-2AB9-4CFF-B708-DC0A4D7443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81314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_qJMl95lb9k" TargetMode="External"/><Relationship Id="rId2" Type="http://schemas.openxmlformats.org/officeDocument/2006/relationships/hyperlink" Target="https://www.youtube.com/watch?v=gbeArPQqsc8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youtube.com/watch?v=xZweLtjNxZY" TargetMode="External"/><Relationship Id="rId5" Type="http://schemas.openxmlformats.org/officeDocument/2006/relationships/hyperlink" Target="https://www.youtube.com/watch?v=YpRmJZ8aSZ0" TargetMode="External"/><Relationship Id="rId4" Type="http://schemas.openxmlformats.org/officeDocument/2006/relationships/hyperlink" Target="https://www.youtube.com/watch?v=8p1pabOX3fc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youtube.com/watch?v=IQnGGjwhakI&amp;list=PLxybjfxLKz_ycANO79qr4LKxxBKcOA3s9&amp;index=3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2S__fbCGwOM" TargetMode="External"/><Relationship Id="rId2" Type="http://schemas.openxmlformats.org/officeDocument/2006/relationships/hyperlink" Target="https://www.bbc.co.uk/teach/school-radio/nursery-rhymes-this-old-man/z4w4vk7" TargetMode="Externa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www.youtube.com/watch?v=zIGS4fWjLyE" TargetMode="External"/><Relationship Id="rId4" Type="http://schemas.openxmlformats.org/officeDocument/2006/relationships/hyperlink" Target="https://www.youtube.com/watch?v=dkNOcr5iHP4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DF9F6B7-AF70-4E04-8F17-4761BBAA876C}"/>
              </a:ext>
            </a:extLst>
          </p:cNvPr>
          <p:cNvSpPr txBox="1"/>
          <p:nvPr/>
        </p:nvSpPr>
        <p:spPr>
          <a:xfrm>
            <a:off x="183587" y="204978"/>
            <a:ext cx="6482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Whole School Genre of the Week	</a:t>
            </a:r>
            <a:r>
              <a:rPr lang="en-GB" sz="1600" b="1" u="sng" dirty="0">
                <a:latin typeface="Comic Sans MS" panose="030F0702030302020204" pitchFamily="66" charset="0"/>
              </a:rPr>
              <a:t>Jewish Music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6BE964A-E41B-46BC-883A-E56DAA8D408B}"/>
              </a:ext>
            </a:extLst>
          </p:cNvPr>
          <p:cNvSpPr/>
          <p:nvPr/>
        </p:nvSpPr>
        <p:spPr>
          <a:xfrm>
            <a:off x="786108" y="1283012"/>
            <a:ext cx="4921347" cy="175432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Medley of Jewish Music over time</a:t>
            </a:r>
          </a:p>
          <a:p>
            <a:r>
              <a:rPr lang="en-GB" dirty="0">
                <a:hlinkClick r:id="rId2"/>
              </a:rPr>
              <a:t>https://www.youtube.com/watch?v=gbeArPQqsc8</a:t>
            </a:r>
            <a:endParaRPr lang="en-GB" dirty="0"/>
          </a:p>
          <a:p>
            <a:endParaRPr lang="en-GB" dirty="0"/>
          </a:p>
          <a:p>
            <a:r>
              <a:rPr lang="en-GB" dirty="0"/>
              <a:t>Amy Grant - El Shaddai (a Religious Song)</a:t>
            </a:r>
          </a:p>
          <a:p>
            <a:r>
              <a:rPr lang="en-GB" dirty="0">
                <a:hlinkClick r:id="rId3"/>
              </a:rPr>
              <a:t>https://www.youtube.com/watch?v=_qJMl95lb9k</a:t>
            </a:r>
            <a:endParaRPr lang="en-GB" dirty="0"/>
          </a:p>
          <a:p>
            <a:endParaRPr lang="en-GB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83057B8-2F95-4DAC-826E-ED50F612D6BF}"/>
              </a:ext>
            </a:extLst>
          </p:cNvPr>
          <p:cNvSpPr/>
          <p:nvPr/>
        </p:nvSpPr>
        <p:spPr>
          <a:xfrm>
            <a:off x="786108" y="3081689"/>
            <a:ext cx="5107104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err="1"/>
              <a:t>Dayenu</a:t>
            </a:r>
            <a:r>
              <a:rPr lang="en-GB" dirty="0"/>
              <a:t>: Learn the words to the Passover Seder song</a:t>
            </a:r>
          </a:p>
          <a:p>
            <a:r>
              <a:rPr lang="en-GB" dirty="0">
                <a:hlinkClick r:id="rId4"/>
              </a:rPr>
              <a:t>https://www.youtube.com/watch?v=8p1pabOX3fc</a:t>
            </a:r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DE08479-E549-4A25-8B0E-2315E0B89FEB}"/>
              </a:ext>
            </a:extLst>
          </p:cNvPr>
          <p:cNvSpPr/>
          <p:nvPr/>
        </p:nvSpPr>
        <p:spPr>
          <a:xfrm>
            <a:off x="786108" y="4174882"/>
            <a:ext cx="5675143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Israeli children sing Hatikvah the national anthem of Israel </a:t>
            </a:r>
          </a:p>
          <a:p>
            <a:r>
              <a:rPr lang="en-GB" dirty="0">
                <a:hlinkClick r:id="rId5"/>
              </a:rPr>
              <a:t>https://www.youtube.com/watch?v=YpRmJZ8aSZ0</a:t>
            </a:r>
            <a:endParaRPr lang="en-GB" dirty="0"/>
          </a:p>
          <a:p>
            <a:endParaRPr lang="en-GB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E83F64C-09CD-4548-A660-7F5770C90C72}"/>
              </a:ext>
            </a:extLst>
          </p:cNvPr>
          <p:cNvSpPr/>
          <p:nvPr/>
        </p:nvSpPr>
        <p:spPr>
          <a:xfrm>
            <a:off x="786108" y="5196057"/>
            <a:ext cx="7972567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André </a:t>
            </a:r>
            <a:r>
              <a:rPr lang="en-GB" dirty="0" err="1"/>
              <a:t>Rieu</a:t>
            </a:r>
            <a:r>
              <a:rPr lang="en-GB" dirty="0"/>
              <a:t> - </a:t>
            </a:r>
            <a:r>
              <a:rPr lang="en-GB" dirty="0" err="1"/>
              <a:t>Hava</a:t>
            </a:r>
            <a:r>
              <a:rPr lang="en-GB" dirty="0"/>
              <a:t> </a:t>
            </a:r>
            <a:r>
              <a:rPr lang="en-GB" dirty="0" err="1"/>
              <a:t>Nagila</a:t>
            </a:r>
            <a:r>
              <a:rPr lang="en-GB" dirty="0"/>
              <a:t>-  Israeli folk song traditionally sung at Jewish celebrations.</a:t>
            </a:r>
          </a:p>
          <a:p>
            <a:r>
              <a:rPr lang="en-GB" dirty="0">
                <a:hlinkClick r:id="rId6"/>
              </a:rPr>
              <a:t>https://www.youtube.com/watch?v=xZweLtjNxZY</a:t>
            </a:r>
            <a:endParaRPr lang="en-GB" dirty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268239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5081E07-9ECE-4234-A404-77B0C0F15C80}"/>
              </a:ext>
            </a:extLst>
          </p:cNvPr>
          <p:cNvSpPr txBox="1"/>
          <p:nvPr/>
        </p:nvSpPr>
        <p:spPr>
          <a:xfrm>
            <a:off x="492735" y="689113"/>
            <a:ext cx="10408811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/>
              <a:t>Whole School Song of the Week: 	Linked with Easter.</a:t>
            </a:r>
          </a:p>
          <a:p>
            <a:endParaRPr lang="en-GB" b="1" dirty="0"/>
          </a:p>
          <a:p>
            <a:r>
              <a:rPr lang="en-GB" b="1" dirty="0"/>
              <a:t>Listen to and learn the short clip of this week’s song.</a:t>
            </a:r>
          </a:p>
          <a:p>
            <a:r>
              <a:rPr lang="en-GB" b="1" dirty="0"/>
              <a:t> </a:t>
            </a:r>
            <a:r>
              <a:rPr lang="en-GB" b="1" dirty="0">
                <a:hlinkClick r:id="rId2"/>
              </a:rPr>
              <a:t>https://www.youtube.com/watch?v=IQnGGjwhakI&amp;list=PLxybjfxLKz_ycANO79qr4LKxxBKcOA3s9&amp;index=3</a:t>
            </a:r>
            <a:endParaRPr lang="en-GB" b="1" dirty="0"/>
          </a:p>
          <a:p>
            <a:endParaRPr lang="en-GB" b="1" dirty="0"/>
          </a:p>
          <a:p>
            <a:r>
              <a:rPr lang="en-GB" dirty="0"/>
              <a:t>Look at the lyrics.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77C3F45-FF41-4C01-A741-DAB05DE26A4B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0109" t="20855" r="42174" b="10029"/>
          <a:stretch/>
        </p:blipFill>
        <p:spPr>
          <a:xfrm>
            <a:off x="2317835" y="2120348"/>
            <a:ext cx="3379305" cy="4737652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66084D13-86D5-43E2-8C73-66EE812CD8FF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29891" t="16795" r="42391" b="50000"/>
          <a:stretch/>
        </p:blipFill>
        <p:spPr>
          <a:xfrm>
            <a:off x="6032017" y="2120348"/>
            <a:ext cx="3379306" cy="2276061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9B5F7F07-F95C-4D66-A5CF-1D042F6BC1C6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30326" t="25302" r="41957" b="43498"/>
          <a:stretch/>
        </p:blipFill>
        <p:spPr>
          <a:xfrm>
            <a:off x="6096000" y="4611757"/>
            <a:ext cx="3379306" cy="2138639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40378E83-56AE-435D-9689-9907951111B1}"/>
              </a:ext>
            </a:extLst>
          </p:cNvPr>
          <p:cNvSpPr txBox="1"/>
          <p:nvPr/>
        </p:nvSpPr>
        <p:spPr>
          <a:xfrm>
            <a:off x="9475306" y="5681076"/>
            <a:ext cx="2245102" cy="646331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none" rtlCol="0">
            <a:spAutoFit/>
          </a:bodyPr>
          <a:lstStyle/>
          <a:p>
            <a:r>
              <a:rPr lang="en-GB" dirty="0"/>
              <a:t>Words on Screen:</a:t>
            </a:r>
          </a:p>
          <a:p>
            <a:r>
              <a:rPr lang="en-GB" dirty="0"/>
              <a:t>Songs for Every Easter</a:t>
            </a:r>
          </a:p>
        </p:txBody>
      </p:sp>
    </p:spTree>
    <p:extLst>
      <p:ext uri="{BB962C8B-B14F-4D97-AF65-F5344CB8AC3E}">
        <p14:creationId xmlns:p14="http://schemas.microsoft.com/office/powerpoint/2010/main" val="18824595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37BF7107-2D0E-453E-B2FD-8791F2980A88}"/>
              </a:ext>
            </a:extLst>
          </p:cNvPr>
          <p:cNvSpPr txBox="1"/>
          <p:nvPr/>
        </p:nvSpPr>
        <p:spPr>
          <a:xfrm>
            <a:off x="330896" y="262668"/>
            <a:ext cx="10363608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Reception Music:- Nursery Rhymes and Songs</a:t>
            </a:r>
          </a:p>
          <a:p>
            <a:endParaRPr lang="en-GB" b="1" dirty="0"/>
          </a:p>
          <a:p>
            <a:r>
              <a:rPr lang="en-GB" b="1" dirty="0"/>
              <a:t>This Old Man</a:t>
            </a:r>
          </a:p>
          <a:p>
            <a:r>
              <a:rPr lang="en-GB" b="1" dirty="0">
                <a:hlinkClick r:id="rId2"/>
              </a:rPr>
              <a:t>https://www.bbc.co.uk/teach/school-radio/nursery-rhymes-this-old-man/z4w4vk7</a:t>
            </a:r>
            <a:endParaRPr lang="en-GB" b="1" dirty="0"/>
          </a:p>
          <a:p>
            <a:endParaRPr lang="en-GB" b="1" dirty="0"/>
          </a:p>
          <a:p>
            <a:r>
              <a:rPr lang="en-GB" b="1" dirty="0"/>
              <a:t>The Ants go Marching</a:t>
            </a:r>
          </a:p>
          <a:p>
            <a:r>
              <a:rPr lang="en-GB" b="1" dirty="0">
                <a:hlinkClick r:id="rId3"/>
              </a:rPr>
              <a:t>https://www.youtube.com/watch?v=2S__fbCGwOM</a:t>
            </a:r>
            <a:endParaRPr lang="en-GB" b="1" dirty="0"/>
          </a:p>
          <a:p>
            <a:endParaRPr lang="en-GB" b="1" dirty="0"/>
          </a:p>
          <a:p>
            <a:endParaRPr lang="en-GB" b="1" dirty="0"/>
          </a:p>
          <a:p>
            <a:endParaRPr lang="en-GB" b="1" dirty="0"/>
          </a:p>
          <a:p>
            <a:endParaRPr lang="en-GB" b="1" dirty="0"/>
          </a:p>
          <a:p>
            <a:r>
              <a:rPr lang="en-GB" b="1" dirty="0"/>
              <a:t>The Wise Man built his house upon the Rock</a:t>
            </a:r>
          </a:p>
          <a:p>
            <a:r>
              <a:rPr lang="en-GB" b="1" dirty="0">
                <a:hlinkClick r:id="rId4"/>
              </a:rPr>
              <a:t>https://www.youtube.com/watch?v=dkNOcr5iHP4</a:t>
            </a:r>
            <a:endParaRPr lang="en-GB" b="1" dirty="0"/>
          </a:p>
          <a:p>
            <a:endParaRPr lang="en-GB" b="1" dirty="0"/>
          </a:p>
          <a:p>
            <a:endParaRPr lang="en-GB" b="1" dirty="0"/>
          </a:p>
          <a:p>
            <a:r>
              <a:rPr lang="en-GB" b="1" dirty="0"/>
              <a:t>Bob the Builder Songs:</a:t>
            </a:r>
          </a:p>
          <a:p>
            <a:r>
              <a:rPr lang="en-GB" dirty="0">
                <a:hlinkClick r:id="rId5"/>
              </a:rPr>
              <a:t>https://www.youtube.com/watch?v=zIGS4fWjLyE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672800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887</TotalTime>
  <Words>273</Words>
  <Application>Microsoft Office PowerPoint</Application>
  <PresentationFormat>Widescreen</PresentationFormat>
  <Paragraphs>37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Comic Sans MS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Kate Jarvis</dc:creator>
  <cp:lastModifiedBy>Katherine Barton</cp:lastModifiedBy>
  <cp:revision>85</cp:revision>
  <dcterms:created xsi:type="dcterms:W3CDTF">2020-10-27T18:52:27Z</dcterms:created>
  <dcterms:modified xsi:type="dcterms:W3CDTF">2021-03-21T14:14:02Z</dcterms:modified>
</cp:coreProperties>
</file>