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9C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635C-1DFE-4301-A412-B1567FF7A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760FF-6926-4992-B0E3-5F867A1B9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E1D5A-CA8F-4297-B633-B1A9B20D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6709D-DFD5-4713-ADCC-5CFB42F4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4A579-8DE6-48A4-98B1-8CE8470B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B0ABE-26F0-445A-9DA6-7024C0465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981CB8-7B24-4A7C-8E73-F6FDCF14F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7A0F8-3E7C-47AF-BB9C-B27AF040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14EE1-9022-452F-909B-BEBDD52A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4E2FA-1AFC-4D7E-B04F-006BF554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5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FBB1AF-B8D4-437C-954C-15E2A889F1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64A23-B241-4D98-BEAF-0229301AB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EF316-1991-48E7-8A05-A01752AB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AA972-C2F7-4116-8375-CF5D7FDA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98609-D7EB-455C-9B64-36C21EE5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64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F61E3-60B4-4E58-9727-2B909B21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5ACBB-86B5-47C9-B4AC-A0BAFD672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13FF-9492-4324-911E-CA13F379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072E6-134A-4CE2-86C4-A26942FF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CD8AA-3E28-47EE-8B3B-B6E9830A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62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15AA8-E67D-4875-9230-4214F80D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89988-A9FA-42EC-8918-8FC700AB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622F0-E177-40A7-AFA5-9E74D4303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880F6-C300-4AB4-8421-46ECBA4C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2C4A3-FC8F-4D6E-BE81-F5B9F015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8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82F9-20AF-4B97-8F33-E13440AC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A287-7641-4A93-9FED-10DD6FE80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EE3803-FD01-4E3D-9110-16DAF9361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132B0-EE19-4E74-89DE-BFC8E52FC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6E3B6-C1A9-400A-9813-2D5EE1344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57905-ADC7-43E3-BB45-9F32FE90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5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CDC8-C6BC-4C04-88A2-C35FE1BB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C9D90F-0C04-4721-AC4F-DA0FC09E6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7437A-FAB4-4975-8414-AD4DB538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0D59B8-363A-44EE-8F5C-50B7FB967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321F43-916A-4D53-ABA5-BA282C44E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EEEB7F-3D2B-41D4-A676-D35BA93C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38F48C-AE6C-464C-90A2-52A7917E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EB57-52C9-49A6-B490-7B586A1CD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46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0430-A9C2-4BF4-9817-DBBECCD9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3E87B-1F7C-4854-A085-1CB7FCBEE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543FE-20D5-49F7-A7E8-8E6CF7E3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030BE-A590-42D8-BF5E-29182F61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4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D620B-A340-476A-9A35-3F4E53B7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960FA-5DFE-4B62-AD89-D79DFD50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0FE3C-5A26-4A75-B765-DD6D577A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1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95F2-922F-4717-A814-ECC2B5866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73589-DD7A-4E65-8F2A-8CE043A0B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420498-B98F-4186-85CD-2E0C2FE9E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ECFFD-1F2B-4639-AAEB-2AD94D0B1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0310A-18F8-4C7B-88FF-901591E06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EB571-9019-428A-BBAC-1A75F75D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6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936D8-57FD-4E58-8ED3-1DA179E36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D91048-FE17-4A79-98A1-7F406A686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4E1C6-803F-4F6C-ACD6-D6A26133E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C34B1-4A54-4F06-9B41-E979035E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42B3A-0AE4-48D4-9F01-82C995C0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3A817-D290-4132-AD8F-AF1743E7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28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DBF3D6-0382-469F-8E83-0DCB5E40B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298CA-7928-4762-B4F7-EF83536AC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D419C-0100-402E-A5BE-1DB0CAABF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1243C-A389-48AD-A13B-9462C20214CD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AA604-9DAB-4084-980C-53FC3D7A9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96655-9699-4DFE-A864-4BFF36D64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EBA10-C3FF-4444-B8EB-A17E48D5B8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7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462EF-1F77-4C05-B37B-D939AF588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76363"/>
          </a:xfrm>
        </p:spPr>
        <p:txBody>
          <a:bodyPr/>
          <a:lstStyle/>
          <a:p>
            <a:r>
              <a:rPr lang="en-GB" u="sng" dirty="0">
                <a:solidFill>
                  <a:srgbClr val="D29CCA"/>
                </a:solidFill>
                <a:latin typeface="Comic Sans MS" panose="030F0702030302020204" pitchFamily="66" charset="0"/>
              </a:rPr>
              <a:t>Friday 12</a:t>
            </a:r>
            <a:r>
              <a:rPr lang="en-GB" u="sng" baseline="30000" dirty="0">
                <a:solidFill>
                  <a:srgbClr val="D29CCA"/>
                </a:solidFill>
                <a:latin typeface="Comic Sans MS" panose="030F0702030302020204" pitchFamily="66" charset="0"/>
              </a:rPr>
              <a:t>th</a:t>
            </a:r>
            <a:r>
              <a:rPr lang="en-GB" u="sng" dirty="0">
                <a:solidFill>
                  <a:srgbClr val="D29CCA"/>
                </a:solidFill>
                <a:latin typeface="Comic Sans MS" panose="030F0702030302020204" pitchFamily="66" charset="0"/>
              </a:rPr>
              <a:t> February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5B73E-1C38-44BC-90E3-97A6CC1F6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1982788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u="sng" dirty="0">
                <a:solidFill>
                  <a:srgbClr val="D29CCA"/>
                </a:solidFill>
                <a:latin typeface="Comic Sans MS" panose="030F0702030302020204" pitchFamily="66" charset="0"/>
              </a:rPr>
              <a:t>LO – I can retrieve and record information from a non-fiction text.</a:t>
            </a:r>
          </a:p>
        </p:txBody>
      </p:sp>
    </p:spTree>
    <p:extLst>
      <p:ext uri="{BB962C8B-B14F-4D97-AF65-F5344CB8AC3E}">
        <p14:creationId xmlns:p14="http://schemas.microsoft.com/office/powerpoint/2010/main" val="424427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ACF8F-083A-44CC-BEFE-42D7344DE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0550"/>
            <a:ext cx="10515600" cy="558641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Today we are going to be doing some guided reading, looking at a newspaper report. There are two different reports to look at, a longer version and a shorter version. They tell the same story and the questions are very similar, but you should choose which version to use based on your reading level.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4EC2B-515E-4693-99B8-E2FD4D88F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16"/>
          <a:stretch/>
        </p:blipFill>
        <p:spPr>
          <a:xfrm>
            <a:off x="8882862" y="2628611"/>
            <a:ext cx="3120547" cy="4196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602BC8E-E3BE-4F0A-911F-C517760833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96"/>
          <a:stretch/>
        </p:blipFill>
        <p:spPr>
          <a:xfrm>
            <a:off x="321941" y="2644968"/>
            <a:ext cx="3120547" cy="4213032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22B3ABDD-6CBC-4F96-B677-CB0EA1F9BD4D}"/>
              </a:ext>
            </a:extLst>
          </p:cNvPr>
          <p:cNvSpPr/>
          <p:nvPr/>
        </p:nvSpPr>
        <p:spPr>
          <a:xfrm>
            <a:off x="8016537" y="3643082"/>
            <a:ext cx="732978" cy="371475"/>
          </a:xfrm>
          <a:prstGeom prst="rightArrow">
            <a:avLst/>
          </a:prstGeom>
          <a:solidFill>
            <a:srgbClr val="D29CCA"/>
          </a:solidFill>
          <a:ln>
            <a:solidFill>
              <a:srgbClr val="D29C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C966F6-FB0C-41A6-85D9-6C8F97D7897E}"/>
              </a:ext>
            </a:extLst>
          </p:cNvPr>
          <p:cNvSpPr txBox="1"/>
          <p:nvPr/>
        </p:nvSpPr>
        <p:spPr>
          <a:xfrm>
            <a:off x="4290876" y="2916949"/>
            <a:ext cx="282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D29CCA"/>
                </a:solidFill>
                <a:latin typeface="Comic Sans MS" panose="030F0702030302020204" pitchFamily="66" charset="0"/>
              </a:rPr>
              <a:t>Longer version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12E46B-5CEF-4E0E-AB39-3427F48F6B44}"/>
              </a:ext>
            </a:extLst>
          </p:cNvPr>
          <p:cNvSpPr txBox="1"/>
          <p:nvPr/>
        </p:nvSpPr>
        <p:spPr>
          <a:xfrm>
            <a:off x="5559927" y="3597986"/>
            <a:ext cx="2823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D29CCA"/>
                </a:solidFill>
                <a:latin typeface="Comic Sans MS" panose="030F0702030302020204" pitchFamily="66" charset="0"/>
              </a:rPr>
              <a:t>Shorter version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08983E-31F7-4E05-AB31-A2C413D879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517188" y="2975289"/>
            <a:ext cx="749873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3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3FA46-936B-428E-8D04-CCF87723E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6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Try to look for the key features of a newspaper report when you are reading, as we will be writing our own after half term. </a:t>
            </a:r>
          </a:p>
          <a:p>
            <a:pPr marL="0" indent="0">
              <a:buNone/>
            </a:pPr>
            <a:endParaRPr lang="en-GB" dirty="0">
              <a:solidFill>
                <a:srgbClr val="D29CCA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5 w’s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Writing in columns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A quote from an eye witness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Catchy headline 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Name of a newspaper 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An image with a caption</a:t>
            </a:r>
          </a:p>
          <a:p>
            <a:pPr>
              <a:buFontTx/>
              <a:buChar char="-"/>
            </a:pPr>
            <a:endParaRPr lang="en-GB" dirty="0">
              <a:solidFill>
                <a:srgbClr val="D29CCA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5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40474-AC8C-439D-AAB8-C9AE2C432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134" y="275208"/>
            <a:ext cx="5840767" cy="4827557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You will then have some different questions to answer using the text. You can write these on a piece of paper or in a book you don’t need to print them off. </a:t>
            </a:r>
          </a:p>
          <a:p>
            <a:pPr marL="0" indent="0">
              <a:buNone/>
            </a:pPr>
            <a:endParaRPr lang="en-GB" dirty="0">
              <a:solidFill>
                <a:srgbClr val="D29CCA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Once you have completed them, please upload your work onto </a:t>
            </a:r>
            <a:r>
              <a:rPr lang="en-GB" dirty="0" err="1">
                <a:solidFill>
                  <a:srgbClr val="D29CCA"/>
                </a:solidFill>
                <a:latin typeface="Comic Sans MS" panose="030F0702030302020204" pitchFamily="66" charset="0"/>
              </a:rPr>
              <a:t>SeeSaw</a:t>
            </a:r>
            <a:r>
              <a:rPr lang="en-GB" dirty="0">
                <a:solidFill>
                  <a:srgbClr val="D29CCA"/>
                </a:solidFill>
                <a:latin typeface="Comic Sans MS" panose="030F0702030302020204" pitchFamily="66" charset="0"/>
              </a:rPr>
              <a:t> for your teachers to see.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C04F87-6B1D-483C-B80E-F81BB4326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76" y="183032"/>
            <a:ext cx="4300500" cy="410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65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Friday 12th February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12th February</dc:title>
  <dc:creator>Jade Stevens</dc:creator>
  <cp:lastModifiedBy>Jade Stevens</cp:lastModifiedBy>
  <cp:revision>4</cp:revision>
  <dcterms:created xsi:type="dcterms:W3CDTF">2021-02-03T09:35:31Z</dcterms:created>
  <dcterms:modified xsi:type="dcterms:W3CDTF">2021-02-03T10:02:00Z</dcterms:modified>
</cp:coreProperties>
</file>