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298" r:id="rId13"/>
    <p:sldId id="312" r:id="rId14"/>
    <p:sldId id="299" r:id="rId15"/>
    <p:sldId id="300" r:id="rId16"/>
    <p:sldId id="306" r:id="rId17"/>
    <p:sldId id="311" r:id="rId18"/>
    <p:sldId id="304" r:id="rId19"/>
    <p:sldId id="301" r:id="rId20"/>
    <p:sldId id="310" r:id="rId21"/>
    <p:sldId id="307" r:id="rId22"/>
    <p:sldId id="308" r:id="rId23"/>
    <p:sldId id="31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07/10/2021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07/10/2021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9.png"/><Relationship Id="rId5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8774"/>
            <a:ext cx="5279594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171" y="1687367"/>
            <a:ext cx="8576435" cy="3005873"/>
          </a:xfrm>
        </p:spPr>
        <p:txBody>
          <a:bodyPr/>
          <a:lstStyle/>
          <a:p>
            <a:pPr algn="l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- Questions 1 - 5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- Stick in question 5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58294" y="1407200"/>
            <a:ext cx="3095763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154056" y="1406609"/>
            <a:ext cx="1067337" cy="651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639141" y="771295"/>
            <a:ext cx="5582253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15584" y="1463431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18,188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9317" y="825887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31,050</a:t>
            </a:r>
          </a:p>
        </p:txBody>
      </p:sp>
      <p:sp>
        <p:nvSpPr>
          <p:cNvPr id="9" name="Rectangle 8"/>
          <p:cNvSpPr/>
          <p:nvPr/>
        </p:nvSpPr>
        <p:spPr>
          <a:xfrm>
            <a:off x="1639141" y="1422478"/>
            <a:ext cx="1419153" cy="6359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791453" y="1463431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9,777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59911" y="243408"/>
            <a:ext cx="4514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Calculate the missing part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08319" y="1463431"/>
            <a:ext cx="755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555" y="2482813"/>
            <a:ext cx="747045" cy="747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23549" y="262550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091476"/>
              </p:ext>
            </p:extLst>
          </p:nvPr>
        </p:nvGraphicFramePr>
        <p:xfrm>
          <a:off x="1062518" y="2994895"/>
          <a:ext cx="271599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98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3296290069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7283" y="4373453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95510" y="5142470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8647" y="5725915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62212" y="5142470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2750" y="5722623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28915" y="5142470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5500" y="5725915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95618" y="5142470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62320" y="5142470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522856"/>
              </p:ext>
            </p:extLst>
          </p:nvPr>
        </p:nvGraphicFramePr>
        <p:xfrm>
          <a:off x="4439772" y="3006248"/>
          <a:ext cx="271599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98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3296290069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43198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7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58737" y="4375956"/>
                <a:ext cx="6303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737" y="4375956"/>
                <a:ext cx="630301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672764" y="5153823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65617" y="3392648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39466" y="5153823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0213" y="3459158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06169" y="5153823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03225" y="3451353"/>
            <a:ext cx="4530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72872" y="5153823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39574" y="5153823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6180079" y="3880993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103225" y="3904702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29161" y="3566411"/>
            <a:ext cx="659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5490860" y="3690914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656230" y="3896483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36130" y="3367055"/>
            <a:ext cx="3707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71732" y="3397045"/>
            <a:ext cx="3707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538025" y="3904702"/>
            <a:ext cx="317876" cy="3067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02858" y="3451353"/>
            <a:ext cx="4530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14155" y="3449768"/>
            <a:ext cx="4530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72532" y="1454132"/>
            <a:ext cx="1300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3,085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21352" y="2446743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27,965</a:t>
            </a:r>
          </a:p>
        </p:txBody>
      </p:sp>
      <p:sp>
        <p:nvSpPr>
          <p:cNvPr id="16" name="Left Brace 15"/>
          <p:cNvSpPr/>
          <p:nvPr/>
        </p:nvSpPr>
        <p:spPr>
          <a:xfrm rot="16200000">
            <a:off x="3759264" y="18503"/>
            <a:ext cx="284670" cy="450492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20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build="allAtOnce"/>
      <p:bldP spid="39" grpId="0"/>
      <p:bldP spid="42" grpId="0"/>
      <p:bldP spid="43" grpId="0"/>
      <p:bldP spid="45" grpId="0"/>
      <p:bldP spid="46" grpId="0"/>
      <p:bldP spid="47" grpId="0"/>
      <p:bldP spid="48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1603"/>
              </p:ext>
            </p:extLst>
          </p:nvPr>
        </p:nvGraphicFramePr>
        <p:xfrm>
          <a:off x="1872211" y="1095116"/>
          <a:ext cx="214846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762" y="2070854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692" y="488436"/>
            <a:ext cx="7998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Use an inverse operation to check this addition.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78232"/>
              </p:ext>
            </p:extLst>
          </p:nvPr>
        </p:nvGraphicFramePr>
        <p:xfrm>
          <a:off x="5048281" y="1095116"/>
          <a:ext cx="214846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7980" y="2136142"/>
                <a:ext cx="6303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980" y="2136142"/>
                <a:ext cx="63030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175" y="4113351"/>
            <a:ext cx="747045" cy="7470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579561" y="425690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5902" y="3854761"/>
            <a:ext cx="3709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Is there another subtraction we could use?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178274"/>
              </p:ext>
            </p:extLst>
          </p:nvPr>
        </p:nvGraphicFramePr>
        <p:xfrm>
          <a:off x="5069672" y="3483634"/>
          <a:ext cx="214846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65806" y="4522514"/>
                <a:ext cx="6303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806" y="4522514"/>
                <a:ext cx="630301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3299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4" grpId="1"/>
      <p:bldP spid="1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45" y="94693"/>
            <a:ext cx="1293628" cy="18277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0285" y="695263"/>
            <a:ext cx="4726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When I subtract 12,210 from my number I get 12,210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483903" y="679212"/>
            <a:ext cx="5079491" cy="1047767"/>
          </a:xfrm>
          <a:prstGeom prst="wedgeRoundRectCallout">
            <a:avLst>
              <a:gd name="adj1" fmla="val -65277"/>
              <a:gd name="adj2" fmla="val 18864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104" y="2964771"/>
            <a:ext cx="1250012" cy="8750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8122" y="1813213"/>
            <a:ext cx="69973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What was Dora’s starting number?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692322" y="2571865"/>
            <a:ext cx="3554549" cy="1541139"/>
          </a:xfrm>
          <a:prstGeom prst="wedgeRoundRectCallout">
            <a:avLst>
              <a:gd name="adj1" fmla="val 69809"/>
              <a:gd name="adj2" fmla="val 4209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She ends up with the same number so she must have started with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57063" y="2723697"/>
                <a:ext cx="699734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________ </a:t>
                </a:r>
                <a14:m>
                  <m:oMath xmlns:m="http://schemas.openxmlformats.org/officeDocument/2006/math">
                    <m:r>
                      <a:rPr lang="en-GB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12,210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12,210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063" y="2723697"/>
                <a:ext cx="6997341" cy="553998"/>
              </a:xfrm>
              <a:prstGeom prst="rect">
                <a:avLst/>
              </a:prstGeom>
              <a:blipFill>
                <a:blip r:embed="rId7"/>
                <a:stretch>
                  <a:fillRect l="-2003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 rot="16200000">
            <a:off x="3033599" y="2723311"/>
            <a:ext cx="2832830" cy="3873475"/>
            <a:chOff x="268171" y="249049"/>
            <a:chExt cx="2498576" cy="2448272"/>
          </a:xfrm>
        </p:grpSpPr>
        <p:sp>
          <p:nvSpPr>
            <p:cNvPr id="12" name="Oval 11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>
              <a:stCxn id="12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084233" y="3467845"/>
            <a:ext cx="1680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12,210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84233" y="5293533"/>
            <a:ext cx="1680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12,210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92600" y="4373472"/>
            <a:ext cx="5812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6705" y="4373472"/>
            <a:ext cx="1680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24,420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69745" y="2642183"/>
            <a:ext cx="1680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24,420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09156" y="1813008"/>
            <a:ext cx="1680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24,420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385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/>
      <p:bldP spid="17" grpId="0"/>
      <p:bldP spid="18" grpId="0"/>
      <p:bldP spid="19" grpId="0"/>
      <p:bldP spid="19" grpId="1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- Questions 6 – 8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- Stick questions 7 and 8 in</a:t>
            </a:r>
          </a:p>
        </p:txBody>
      </p:sp>
    </p:spTree>
    <p:extLst>
      <p:ext uri="{BB962C8B-B14F-4D97-AF65-F5344CB8AC3E}">
        <p14:creationId xmlns:p14="http://schemas.microsoft.com/office/powerpoint/2010/main" val="24913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Estimate the answer to: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6,212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–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255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Round 176,388 to the nearest 10,000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Round 450 to the nearest 1,000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Calculate 5,993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4,011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62572"/>
                <a:ext cx="7497474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Estimate the answer to: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6,212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255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	Round 176,388 to the nearest 10,000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	Round 450 to the nearest 1,000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	Calculate 5,993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4,011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=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62572"/>
                <a:ext cx="7497474" cy="4832092"/>
              </a:xfrm>
              <a:prstGeom prst="rect">
                <a:avLst/>
              </a:prstGeom>
              <a:blipFill>
                <a:blip r:embed="rId5"/>
                <a:stretch>
                  <a:fillRect l="-1707" t="-1261" b="-2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41460" y="1392942"/>
                <a:ext cx="35135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6,200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300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5,900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460" y="1392942"/>
                <a:ext cx="3513593" cy="523220"/>
              </a:xfrm>
              <a:prstGeom prst="rect">
                <a:avLst/>
              </a:prstGeom>
              <a:blipFill>
                <a:blip r:embed="rId6"/>
                <a:stretch>
                  <a:fillRect l="-364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721028" y="2277294"/>
            <a:ext cx="1681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180,000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8841" y="3547445"/>
            <a:ext cx="68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52799" y="4838067"/>
            <a:ext cx="1681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10,004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50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14460" y="539496"/>
                <a:ext cx="463409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2,417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6,834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460" y="539496"/>
                <a:ext cx="4634095" cy="553998"/>
              </a:xfrm>
              <a:prstGeom prst="rect">
                <a:avLst/>
              </a:prstGeom>
              <a:blipFill>
                <a:blip r:embed="rId5"/>
                <a:stretch>
                  <a:fillRect l="-3026" t="-13333" b="-3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59412" y="1109877"/>
            <a:ext cx="3501657" cy="3087362"/>
            <a:chOff x="268171" y="249049"/>
            <a:chExt cx="2498576" cy="2448272"/>
          </a:xfrm>
        </p:grpSpPr>
        <p:sp>
          <p:nvSpPr>
            <p:cNvPr id="5" name="Oval 4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>
              <a:stCxn id="5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14879" y="2523598"/>
            <a:ext cx="1419153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834032" y="2523608"/>
            <a:ext cx="2102507" cy="651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414879" y="1878889"/>
            <a:ext cx="3521660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090043" y="3358555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2,417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0229" y="3341577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6,834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6933" y="1382899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71683" y="2572190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6,834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99203" y="2585838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2,417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8444" y="1937616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54168" y="4264073"/>
                <a:ext cx="382154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6,834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2,417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168" y="4264073"/>
                <a:ext cx="3821541" cy="553998"/>
              </a:xfrm>
              <a:prstGeom prst="rect">
                <a:avLst/>
              </a:prstGeom>
              <a:blipFill>
                <a:blip r:embed="rId6"/>
                <a:stretch>
                  <a:fillRect l="-3668" t="-13187" r="-3030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354168" y="4899658"/>
                <a:ext cx="382154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6,834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2,417 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168" y="4899658"/>
                <a:ext cx="3821541" cy="553998"/>
              </a:xfrm>
              <a:prstGeom prst="rect">
                <a:avLst/>
              </a:prstGeom>
              <a:blipFill>
                <a:blip r:embed="rId7"/>
                <a:stretch>
                  <a:fillRect l="-3668" t="-13187" r="-3030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876720" y="2567650"/>
            <a:ext cx="2017131" cy="5765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847449" y="1920946"/>
            <a:ext cx="2017131" cy="5765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41393" y="5535244"/>
                <a:ext cx="453841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393" y="5535244"/>
                <a:ext cx="4538419" cy="553998"/>
              </a:xfrm>
              <a:prstGeom prst="rect">
                <a:avLst/>
              </a:prstGeom>
              <a:blipFill>
                <a:blip r:embed="rId8"/>
                <a:stretch>
                  <a:fillRect l="-3226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618444" y="1937616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54166" y="5278818"/>
            <a:ext cx="747045" cy="74704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480120" y="481416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65199" y="5506246"/>
            <a:ext cx="1229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09464" y="5506246"/>
            <a:ext cx="1229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2,417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94080" y="5506246"/>
            <a:ext cx="1229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6,834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7" grpId="1"/>
      <p:bldP spid="18" grpId="0"/>
      <p:bldP spid="18" grpId="1"/>
      <p:bldP spid="19" grpId="0"/>
      <p:bldP spid="20" grpId="0"/>
      <p:bldP spid="26" grpId="0"/>
      <p:bldP spid="27" grpId="0"/>
      <p:bldP spid="29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15358" y="589710"/>
                <a:ext cx="463409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2,417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6,834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58" y="589710"/>
                <a:ext cx="4634095" cy="553998"/>
              </a:xfrm>
              <a:prstGeom prst="rect">
                <a:avLst/>
              </a:prstGeom>
              <a:blipFill>
                <a:blip r:embed="rId5"/>
                <a:stretch>
                  <a:fillRect l="-3158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15358" y="1203138"/>
                <a:ext cx="382154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6,834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2,417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58" y="1203138"/>
                <a:ext cx="3821541" cy="553998"/>
              </a:xfrm>
              <a:prstGeom prst="rect">
                <a:avLst/>
              </a:prstGeom>
              <a:blipFill>
                <a:blip r:embed="rId6"/>
                <a:stretch>
                  <a:fillRect l="-3828" t="-13187" r="-2871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30617" y="1816566"/>
                <a:ext cx="382154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2,417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6,834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617" y="1816566"/>
                <a:ext cx="3821541" cy="553998"/>
              </a:xfrm>
              <a:prstGeom prst="rect">
                <a:avLst/>
              </a:prstGeom>
              <a:blipFill>
                <a:blip r:embed="rId7"/>
                <a:stretch>
                  <a:fillRect l="-3668" t="-13187" r="-3030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30617" y="2429993"/>
                <a:ext cx="382154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9,251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6,834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2,417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617" y="2429993"/>
                <a:ext cx="3821541" cy="553998"/>
              </a:xfrm>
              <a:prstGeom prst="rect">
                <a:avLst/>
              </a:prstGeom>
              <a:blipFill>
                <a:blip r:embed="rId8"/>
                <a:stretch>
                  <a:fillRect l="-3668" t="-13333" r="-111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683947" y="1985535"/>
            <a:ext cx="3501657" cy="3087362"/>
            <a:chOff x="268171" y="249049"/>
            <a:chExt cx="2498576" cy="2448272"/>
          </a:xfrm>
        </p:grpSpPr>
        <p:sp>
          <p:nvSpPr>
            <p:cNvPr id="7" name="Oval 6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/>
            <p:cNvCxnSpPr>
              <a:stCxn id="7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4459009" y="4044085"/>
            <a:ext cx="1419153" cy="6511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878162" y="4044095"/>
            <a:ext cx="2102507" cy="651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459009" y="3399376"/>
            <a:ext cx="3521660" cy="651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014578" y="4234213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2,417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4764" y="4217235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6,834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51468" y="2258557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6757" y="4106325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6,834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70629" y="4106325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2,417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62574" y="3458103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62574" y="3458103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9,251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44205" y="583454"/>
            <a:ext cx="38215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Fact family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14612" y="5103758"/>
            <a:ext cx="6542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Addition is the inverse of subtraction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33565" y="5664012"/>
            <a:ext cx="6542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Subtraction is the inverse of addition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654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31142" y="700150"/>
                <a:ext cx="54983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92,733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35,904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56,829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42" y="700150"/>
                <a:ext cx="5498358" cy="553998"/>
              </a:xfrm>
              <a:prstGeom prst="rect">
                <a:avLst/>
              </a:prstGeom>
              <a:blipFill>
                <a:blip r:embed="rId5"/>
                <a:stretch>
                  <a:fillRect l="-2661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31141" y="2097956"/>
                <a:ext cx="54983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41" y="2097956"/>
                <a:ext cx="5498358" cy="553998"/>
              </a:xfrm>
              <a:prstGeom prst="rect">
                <a:avLst/>
              </a:prstGeom>
              <a:blipFill>
                <a:blip r:embed="rId6"/>
                <a:stretch>
                  <a:fillRect l="-2661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29500" y="1254148"/>
            <a:ext cx="747045" cy="747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07886" y="140897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31140" y="3184155"/>
                <a:ext cx="54983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40" y="3184155"/>
                <a:ext cx="5498358" cy="553998"/>
              </a:xfrm>
              <a:prstGeom prst="rect">
                <a:avLst/>
              </a:prstGeom>
              <a:blipFill>
                <a:blip r:embed="rId8"/>
                <a:stretch>
                  <a:fillRect l="-2661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31140" y="4270354"/>
                <a:ext cx="54983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40" y="4270354"/>
                <a:ext cx="5498358" cy="553998"/>
              </a:xfrm>
              <a:prstGeom prst="rect">
                <a:avLst/>
              </a:prstGeom>
              <a:blipFill>
                <a:blip r:embed="rId9"/>
                <a:stretch>
                  <a:fillRect l="-2661" t="-1333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72085" y="2066943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92,733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4758" y="2066943"/>
            <a:ext cx="19020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56,829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68333" y="2066943"/>
            <a:ext cx="19020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35,904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31140" y="3150781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35,904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5729" y="3150781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56,829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68713" y="3150781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92,733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92521" y="4229661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92,733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58437" y="4229661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56,829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79377" y="4229661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35,904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31140" y="5477590"/>
                <a:ext cx="54983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______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______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40" y="5477590"/>
                <a:ext cx="5498358" cy="553998"/>
              </a:xfrm>
              <a:prstGeom prst="rect">
                <a:avLst/>
              </a:prstGeom>
              <a:blipFill>
                <a:blip r:embed="rId10"/>
                <a:stretch>
                  <a:fillRect l="-2661" t="-1333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972086" y="5421677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92,733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79376" y="5421677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35,904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84616" y="5421677"/>
            <a:ext cx="12935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56,829</a:t>
            </a:r>
          </a:p>
        </p:txBody>
      </p:sp>
      <p:sp>
        <p:nvSpPr>
          <p:cNvPr id="23" name="Multiply 22"/>
          <p:cNvSpPr/>
          <p:nvPr/>
        </p:nvSpPr>
        <p:spPr>
          <a:xfrm>
            <a:off x="6331381" y="4718972"/>
            <a:ext cx="1796038" cy="1695084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413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 animBg="1"/>
      <p:bldP spid="2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5148" y="679196"/>
                <a:ext cx="463409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42,125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17,641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24,484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48" y="679196"/>
                <a:ext cx="4634095" cy="553998"/>
              </a:xfrm>
              <a:prstGeom prst="rect">
                <a:avLst/>
              </a:prstGeom>
              <a:blipFill>
                <a:blip r:embed="rId5"/>
                <a:stretch>
                  <a:fillRect l="-3158" t="-13187" b="-34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89349" y="1307716"/>
            <a:ext cx="79006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Which addition is the inverse of this subtraction?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05821" y="2146490"/>
                <a:ext cx="2772451" cy="5539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42,125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17,641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821" y="2146490"/>
                <a:ext cx="2772451" cy="553998"/>
              </a:xfrm>
              <a:prstGeom prst="rect">
                <a:avLst/>
              </a:prstGeom>
              <a:blipFill>
                <a:blip r:embed="rId6"/>
                <a:stretch>
                  <a:fillRect l="-5033" t="-11828" r="-7440" b="-3225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74626" y="2157771"/>
                <a:ext cx="2848651" cy="5539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24,484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42,125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626" y="2157771"/>
                <a:ext cx="2848651" cy="553998"/>
              </a:xfrm>
              <a:prstGeom prst="rect">
                <a:avLst/>
              </a:prstGeom>
              <a:blipFill>
                <a:blip r:embed="rId7"/>
                <a:stretch>
                  <a:fillRect l="-3625" t="-11828" r="-6183" b="-3225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96626" y="2853746"/>
                <a:ext cx="2772451" cy="5539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17,641 </a:t>
                </a:r>
                <a14:m>
                  <m:oMath xmlns:m="http://schemas.openxmlformats.org/officeDocument/2006/math">
                    <m:r>
                      <a:rPr lang="en-GB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24,484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26" y="2853746"/>
                <a:ext cx="2772451" cy="553998"/>
              </a:xfrm>
              <a:prstGeom prst="rect">
                <a:avLst/>
              </a:prstGeom>
              <a:blipFill>
                <a:blip r:embed="rId8"/>
                <a:stretch>
                  <a:fillRect l="-4814" t="-11828" r="-7659" b="-3225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 rot="16200000">
            <a:off x="4180429" y="2904106"/>
            <a:ext cx="2832830" cy="3873475"/>
            <a:chOff x="268171" y="249049"/>
            <a:chExt cx="2498576" cy="2448272"/>
          </a:xfrm>
        </p:grpSpPr>
        <p:sp>
          <p:nvSpPr>
            <p:cNvPr id="11" name="Oval 10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Connector 13"/>
            <p:cNvCxnSpPr>
              <a:stCxn id="11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1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6155822" y="3656209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17,641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72402" y="4543368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42,125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76813" y="5453805"/>
            <a:ext cx="1266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24,484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021418" y="2771476"/>
            <a:ext cx="3134404" cy="72743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8.8|4.2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|3|4.8|4.5|4.7|2.7|26.8|18.9|8|4|8.3|8.6|3.8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1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0|4.4|2.7|7.4|1.9|3.1|6.9|0.7|2.3|1.4|5.3|7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|2.1|2.9|3.5|1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9|0.9|7.3|2.3|0.9|2.3|2.2|3.1|0.9|3.7|11.2|4.1|1.6|0.5|1|8|0.5|0.6|1.1|1.7|0.7|3.3|2.7|5.2|0.9|1.2|3.8|5.1|2.3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4|5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7.1|1.1|11.8|2.1|4.9|14.5|7.7|2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C6C50E-4B86-4023-8602-8D5DE60B1A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522d4c35-b548-4432-90ae-af4376e1c4b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420</Words>
  <Application>Microsoft Office PowerPoint</Application>
  <PresentationFormat>On-screen Show (4:3)</PresentationFormat>
  <Paragraphs>199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- Questions 1 - 5 on the worksheet  - Stick in question 5</vt:lpstr>
      <vt:lpstr>PowerPoint Presentation</vt:lpstr>
      <vt:lpstr>PowerPoint Presentation</vt:lpstr>
      <vt:lpstr>PowerPoint Presentation</vt:lpstr>
      <vt:lpstr>- Questions 6 – 8 - Stick questions 7 and 8 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Barry Elliott</cp:lastModifiedBy>
  <cp:revision>234</cp:revision>
  <dcterms:created xsi:type="dcterms:W3CDTF">2019-07-05T11:02:13Z</dcterms:created>
  <dcterms:modified xsi:type="dcterms:W3CDTF">2021-10-07T07:43:34Z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