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312" r:id="rId13"/>
    <p:sldId id="313" r:id="rId14"/>
    <p:sldId id="299" r:id="rId15"/>
    <p:sldId id="300" r:id="rId16"/>
    <p:sldId id="314" r:id="rId17"/>
    <p:sldId id="315" r:id="rId18"/>
    <p:sldId id="301" r:id="rId19"/>
    <p:sldId id="311" r:id="rId20"/>
    <p:sldId id="316" r:id="rId21"/>
    <p:sldId id="304" r:id="rId22"/>
    <p:sldId id="317" r:id="rId23"/>
    <p:sldId id="308" r:id="rId24"/>
    <p:sldId id="536" r:id="rId25"/>
    <p:sldId id="537" r:id="rId26"/>
    <p:sldId id="538" r:id="rId27"/>
    <p:sldId id="4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6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70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42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68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8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10/01/2022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8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490"/>
            <a:ext cx="604775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Subtraction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8" y="918120"/>
            <a:ext cx="972637" cy="1163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6574" y="312096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children built 13 snowmen.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4551" y="38007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 snowmen melted overnight.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4174" y="4480591"/>
            <a:ext cx="684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many snowmen are there now?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5" y="1477058"/>
            <a:ext cx="972637" cy="1163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76" y="1495634"/>
            <a:ext cx="972637" cy="116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69" y="475277"/>
            <a:ext cx="972637" cy="1163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" y="2035996"/>
            <a:ext cx="972637" cy="1163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38" y="2047357"/>
            <a:ext cx="972637" cy="1163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42" y="503385"/>
            <a:ext cx="972637" cy="1163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22" y="1765619"/>
            <a:ext cx="972637" cy="1163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61" y="1835329"/>
            <a:ext cx="972637" cy="1163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99" y="2114598"/>
            <a:ext cx="972637" cy="1163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69" y="1216838"/>
            <a:ext cx="972637" cy="1163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90" y="1231142"/>
            <a:ext cx="972637" cy="1163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15" y="791750"/>
            <a:ext cx="972637" cy="1163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32672" y="5142492"/>
                <a:ext cx="2566769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672" y="5142492"/>
                <a:ext cx="2566769" cy="814005"/>
              </a:xfrm>
              <a:prstGeom prst="rect">
                <a:avLst/>
              </a:prstGeom>
              <a:blipFill>
                <a:blip r:embed="rId6"/>
                <a:stretch>
                  <a:fillRect l="-3800" t="-3008" r="-8076" b="-308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357928" y="5280226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11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49936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Using number bonds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3" y="1546825"/>
            <a:ext cx="3608385" cy="2679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1824" y="975570"/>
                <a:ext cx="2265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omic Sans MS" panose="030F0702030302020204" pitchFamily="66" charset="0"/>
                  </a:rPr>
                  <a:t>17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3600" dirty="0">
                    <a:latin typeface="Comic Sans MS" panose="030F0702030302020204" pitchFamily="66" charset="0"/>
                  </a:rPr>
                  <a:t>2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endParaRPr lang="en-GB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824" y="975570"/>
                <a:ext cx="2265528" cy="646331"/>
              </a:xfrm>
              <a:prstGeom prst="rect">
                <a:avLst/>
              </a:prstGeom>
              <a:blipFill>
                <a:blip r:embed="rId4"/>
                <a:stretch>
                  <a:fillRect l="-1613" t="-15094" r="-1613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36144" y="4289778"/>
            <a:ext cx="336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 ten</a:t>
            </a:r>
            <a:r>
              <a:rPr lang="en-GB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GB" sz="3200" dirty="0">
                <a:latin typeface="Comic Sans MS" panose="030F0702030302020204" pitchFamily="66" charset="0"/>
              </a:rPr>
              <a:t>7 ones  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9962" y="4853647"/>
            <a:ext cx="336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subtract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solidFill>
                  <a:srgbClr val="FFCC00"/>
                </a:solidFill>
                <a:latin typeface="Comic Sans MS" panose="030F0702030302020204" pitchFamily="66" charset="0"/>
              </a:rPr>
              <a:t>2 ones  </a:t>
            </a:r>
            <a:endParaRPr lang="en-GB" sz="3200" dirty="0">
              <a:solidFill>
                <a:srgbClr val="FFCC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6289" y="5436003"/>
            <a:ext cx="336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 ten</a:t>
            </a:r>
            <a:r>
              <a:rPr lang="en-GB" sz="3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5 ones  </a:t>
            </a:r>
            <a:endParaRPr lang="en-GB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7217" y="3258102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80394" y="3397390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8145" y="3255190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9163" y="1776261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2" y="1593597"/>
            <a:ext cx="2583214" cy="2586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93439" y="992316"/>
                <a:ext cx="2265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omic Sans MS" panose="030F0702030302020204" pitchFamily="66" charset="0"/>
                  </a:rPr>
                  <a:t>7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3600" dirty="0">
                    <a:latin typeface="Comic Sans MS" panose="030F0702030302020204" pitchFamily="66" charset="0"/>
                  </a:rPr>
                  <a:t>2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latin typeface="Comic Sans MS" panose="030F0702030302020204" pitchFamily="66" charset="0"/>
                  </a:rPr>
                  <a:t> </a:t>
                </a:r>
                <a:endParaRPr lang="en-GB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39" y="992316"/>
                <a:ext cx="2265528" cy="646331"/>
              </a:xfrm>
              <a:prstGeom prst="rect">
                <a:avLst/>
              </a:prstGeom>
              <a:blipFill>
                <a:blip r:embed="rId6"/>
                <a:stretch>
                  <a:fillRect t="-1603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206614" y="3292479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9784" y="3285101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3602" y="1806172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4368" y="4300614"/>
                <a:ext cx="3369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7 ones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GB" sz="3200" dirty="0">
                    <a:solidFill>
                      <a:srgbClr val="FFCC00"/>
                    </a:solidFill>
                    <a:latin typeface="Comic Sans MS" panose="030F0702030302020204" pitchFamily="66" charset="0"/>
                  </a:rPr>
                  <a:t>2 ones  </a:t>
                </a:r>
                <a:endParaRPr lang="en-GB" sz="3200" dirty="0">
                  <a:solidFill>
                    <a:srgbClr val="FFCC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8" y="4300614"/>
                <a:ext cx="3369252" cy="584775"/>
              </a:xfrm>
              <a:prstGeom prst="rect">
                <a:avLst/>
              </a:prstGeom>
              <a:blipFill>
                <a:blip r:embed="rId7"/>
                <a:stretch>
                  <a:fillRect l="-3255" t="-12500" r="-1048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41816" y="5082140"/>
            <a:ext cx="399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Is equal to </a:t>
            </a: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5 ones  </a:t>
            </a:r>
            <a:endParaRPr lang="en-GB" sz="32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7547" y="1030201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6356" y="1006347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2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1" grpId="0"/>
      <p:bldP spid="23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7306" y="1955526"/>
                <a:ext cx="2682159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306" y="1955526"/>
                <a:ext cx="2682159" cy="814005"/>
              </a:xfrm>
              <a:prstGeom prst="rect">
                <a:avLst/>
              </a:prstGeom>
              <a:blipFill>
                <a:blip r:embed="rId4"/>
                <a:stretch>
                  <a:fillRect l="-1364" t="-3008" r="-5682" b="-308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17788" y="2084177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7834" y="1938534"/>
                <a:ext cx="23148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34" y="1938534"/>
                <a:ext cx="2314824" cy="830997"/>
              </a:xfrm>
              <a:prstGeom prst="rect">
                <a:avLst/>
              </a:prstGeom>
              <a:blipFill>
                <a:blip r:embed="rId5"/>
                <a:stretch>
                  <a:fillRect l="-4737" t="-2941" r="-9211" b="-27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19133" y="2101169"/>
            <a:ext cx="8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6232" y="2939282"/>
                <a:ext cx="2838182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4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32" y="2939282"/>
                <a:ext cx="2838182" cy="814005"/>
              </a:xfrm>
              <a:prstGeom prst="rect">
                <a:avLst/>
              </a:prstGeom>
              <a:blipFill>
                <a:blip r:embed="rId6"/>
                <a:stretch>
                  <a:fillRect t="-2985" r="-2575" b="-29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17788" y="3106956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7834" y="2922290"/>
                <a:ext cx="23148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4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34" y="2922290"/>
                <a:ext cx="2314824" cy="830997"/>
              </a:xfrm>
              <a:prstGeom prst="rect">
                <a:avLst/>
              </a:prstGeom>
              <a:blipFill>
                <a:blip r:embed="rId7"/>
                <a:stretch>
                  <a:fillRect l="-3684" t="-2920" r="-8421" b="-27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19133" y="3084027"/>
            <a:ext cx="8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GB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47306" y="3920727"/>
                <a:ext cx="2656034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6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306" y="3920727"/>
                <a:ext cx="2656034" cy="814005"/>
              </a:xfrm>
              <a:prstGeom prst="rect">
                <a:avLst/>
              </a:prstGeom>
              <a:blipFill>
                <a:blip r:embed="rId8"/>
                <a:stretch>
                  <a:fillRect l="-1835" t="-2985" r="-6193" b="-29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393330" y="4088401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7834" y="3903735"/>
                <a:ext cx="23148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6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34" y="3903735"/>
                <a:ext cx="2314824" cy="830997"/>
              </a:xfrm>
              <a:prstGeom prst="rect">
                <a:avLst/>
              </a:prstGeom>
              <a:blipFill>
                <a:blip r:embed="rId9"/>
                <a:stretch>
                  <a:fillRect l="-4737" t="-2920" r="-9211" b="-27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19133" y="4050123"/>
            <a:ext cx="8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2675" y="1208625"/>
            <a:ext cx="224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If….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1330" y="1202631"/>
            <a:ext cx="224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Then….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62994" y="1950915"/>
                <a:ext cx="2545682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4" y="1950915"/>
                <a:ext cx="2545682" cy="814005"/>
              </a:xfrm>
              <a:prstGeom prst="rect">
                <a:avLst/>
              </a:prstGeom>
              <a:blipFill>
                <a:blip r:embed="rId4"/>
                <a:stretch>
                  <a:fillRect l="-4317" t="-2985" r="-8633" b="-29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17788" y="2072922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7834" y="1938534"/>
                <a:ext cx="23148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34" y="1938534"/>
                <a:ext cx="2314824" cy="830997"/>
              </a:xfrm>
              <a:prstGeom prst="rect">
                <a:avLst/>
              </a:prstGeom>
              <a:blipFill>
                <a:blip r:embed="rId5"/>
                <a:stretch>
                  <a:fillRect l="-4737" t="-2941" r="-9211" b="-27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19133" y="2085776"/>
            <a:ext cx="8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62994" y="2911470"/>
                <a:ext cx="2545682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4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4" y="2911470"/>
                <a:ext cx="2545682" cy="814005"/>
              </a:xfrm>
              <a:prstGeom prst="rect">
                <a:avLst/>
              </a:prstGeom>
              <a:blipFill>
                <a:blip r:embed="rId6"/>
                <a:stretch>
                  <a:fillRect l="-4317" t="-3008" r="-8633" b="-308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17788" y="3033477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97834" y="2899089"/>
                <a:ext cx="23148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4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34" y="2899089"/>
                <a:ext cx="2314824" cy="830997"/>
              </a:xfrm>
              <a:prstGeom prst="rect">
                <a:avLst/>
              </a:prstGeom>
              <a:blipFill>
                <a:blip r:embed="rId7"/>
                <a:stretch>
                  <a:fillRect l="-3684" t="-2941" r="-8421" b="-27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19133" y="3046331"/>
            <a:ext cx="8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62994" y="3942242"/>
                <a:ext cx="2545682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6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4" y="3942242"/>
                <a:ext cx="2545682" cy="814005"/>
              </a:xfrm>
              <a:prstGeom prst="rect">
                <a:avLst/>
              </a:prstGeom>
              <a:blipFill>
                <a:blip r:embed="rId8"/>
                <a:stretch>
                  <a:fillRect l="-4317" t="-3008" r="-8633" b="-308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17788" y="4064249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7834" y="3929861"/>
                <a:ext cx="23148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6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34" y="3929861"/>
                <a:ext cx="2314824" cy="830997"/>
              </a:xfrm>
              <a:prstGeom prst="rect">
                <a:avLst/>
              </a:prstGeom>
              <a:blipFill>
                <a:blip r:embed="rId9"/>
                <a:stretch>
                  <a:fillRect l="-4737" t="-2941" r="-9211" b="-27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19133" y="4077103"/>
            <a:ext cx="8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3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62220" y="2086211"/>
            <a:ext cx="539402" cy="639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762220" y="2998511"/>
            <a:ext cx="539402" cy="639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762220" y="4067730"/>
            <a:ext cx="539402" cy="639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72675" y="1208625"/>
            <a:ext cx="224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If….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1330" y="1202631"/>
            <a:ext cx="224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Then….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4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2 on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1054"/>
            <a:ext cx="9143999" cy="5248822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8120662" y="841910"/>
            <a:ext cx="1023338" cy="533966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DA714C-5AB6-403B-8EA3-EF2531C80B85}"/>
              </a:ext>
            </a:extLst>
          </p:cNvPr>
          <p:cNvGraphicFramePr>
            <a:graphicFrameLocks noGrp="1"/>
          </p:cNvGraphicFramePr>
          <p:nvPr/>
        </p:nvGraphicFramePr>
        <p:xfrm>
          <a:off x="401953" y="2637457"/>
          <a:ext cx="5166093" cy="2487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31">
                  <a:extLst>
                    <a:ext uri="{9D8B030D-6E8A-4147-A177-3AD203B41FA5}">
                      <a16:colId xmlns:a16="http://schemas.microsoft.com/office/drawing/2014/main" val="4066133544"/>
                    </a:ext>
                  </a:extLst>
                </a:gridCol>
                <a:gridCol w="1722031">
                  <a:extLst>
                    <a:ext uri="{9D8B030D-6E8A-4147-A177-3AD203B41FA5}">
                      <a16:colId xmlns:a16="http://schemas.microsoft.com/office/drawing/2014/main" val="1956900599"/>
                    </a:ext>
                  </a:extLst>
                </a:gridCol>
                <a:gridCol w="1722031">
                  <a:extLst>
                    <a:ext uri="{9D8B030D-6E8A-4147-A177-3AD203B41FA5}">
                      <a16:colId xmlns:a16="http://schemas.microsoft.com/office/drawing/2014/main" val="6991815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FIRST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THEN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NOW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74981"/>
                  </a:ext>
                </a:extLst>
              </a:tr>
              <a:tr h="209925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3568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84793AB-62AB-4502-BD80-34B16E826065}"/>
              </a:ext>
            </a:extLst>
          </p:cNvPr>
          <p:cNvSpPr/>
          <p:nvPr/>
        </p:nvSpPr>
        <p:spPr>
          <a:xfrm>
            <a:off x="473101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546703-C8D2-47BC-A49C-826B1790639B}"/>
              </a:ext>
            </a:extLst>
          </p:cNvPr>
          <p:cNvSpPr/>
          <p:nvPr/>
        </p:nvSpPr>
        <p:spPr>
          <a:xfrm>
            <a:off x="889972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DF7B02-B21E-4D76-BE02-0B54FCE85F0D}"/>
              </a:ext>
            </a:extLst>
          </p:cNvPr>
          <p:cNvSpPr/>
          <p:nvPr/>
        </p:nvSpPr>
        <p:spPr>
          <a:xfrm>
            <a:off x="1306843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430452-89FA-4EA8-9B1E-B5EDA5464313}"/>
              </a:ext>
            </a:extLst>
          </p:cNvPr>
          <p:cNvSpPr/>
          <p:nvPr/>
        </p:nvSpPr>
        <p:spPr>
          <a:xfrm>
            <a:off x="1723715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A32261-9AFA-42AC-960A-D544F37DDB9F}"/>
              </a:ext>
            </a:extLst>
          </p:cNvPr>
          <p:cNvSpPr/>
          <p:nvPr/>
        </p:nvSpPr>
        <p:spPr>
          <a:xfrm>
            <a:off x="473101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57E527-026F-447C-B703-B4D1C40E2F1E}"/>
              </a:ext>
            </a:extLst>
          </p:cNvPr>
          <p:cNvSpPr/>
          <p:nvPr/>
        </p:nvSpPr>
        <p:spPr>
          <a:xfrm>
            <a:off x="889972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46B8-7868-4CFD-83D8-66C723DE9254}"/>
              </a:ext>
            </a:extLst>
          </p:cNvPr>
          <p:cNvSpPr/>
          <p:nvPr/>
        </p:nvSpPr>
        <p:spPr>
          <a:xfrm>
            <a:off x="1306843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61ACD9-E8F3-4D3F-B14C-990792CD2B98}"/>
              </a:ext>
            </a:extLst>
          </p:cNvPr>
          <p:cNvSpPr/>
          <p:nvPr/>
        </p:nvSpPr>
        <p:spPr>
          <a:xfrm>
            <a:off x="1723715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D725EA-CF4B-4E0A-B095-91B3A2A2B850}"/>
              </a:ext>
            </a:extLst>
          </p:cNvPr>
          <p:cNvSpPr/>
          <p:nvPr/>
        </p:nvSpPr>
        <p:spPr>
          <a:xfrm>
            <a:off x="473101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EBDEA9-AB27-4A34-92E4-7ED593937273}"/>
              </a:ext>
            </a:extLst>
          </p:cNvPr>
          <p:cNvSpPr/>
          <p:nvPr/>
        </p:nvSpPr>
        <p:spPr>
          <a:xfrm>
            <a:off x="889972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F58995-BE77-423D-8E13-F45114B3BC23}"/>
              </a:ext>
            </a:extLst>
          </p:cNvPr>
          <p:cNvSpPr/>
          <p:nvPr/>
        </p:nvSpPr>
        <p:spPr>
          <a:xfrm>
            <a:off x="1306843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BF6664-C6D6-4B4C-933C-216EF76BB033}"/>
              </a:ext>
            </a:extLst>
          </p:cNvPr>
          <p:cNvSpPr/>
          <p:nvPr/>
        </p:nvSpPr>
        <p:spPr>
          <a:xfrm>
            <a:off x="1723715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B44DC5-719B-4A98-A117-D574326708F0}"/>
              </a:ext>
            </a:extLst>
          </p:cNvPr>
          <p:cNvSpPr/>
          <p:nvPr/>
        </p:nvSpPr>
        <p:spPr>
          <a:xfrm>
            <a:off x="473101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40ED88-BB72-44F6-AC84-933ACE5F18C8}"/>
              </a:ext>
            </a:extLst>
          </p:cNvPr>
          <p:cNvSpPr/>
          <p:nvPr/>
        </p:nvSpPr>
        <p:spPr>
          <a:xfrm>
            <a:off x="889972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7D84D1-B3E5-46B8-909B-53A33DBFBDBA}"/>
              </a:ext>
            </a:extLst>
          </p:cNvPr>
          <p:cNvSpPr/>
          <p:nvPr/>
        </p:nvSpPr>
        <p:spPr>
          <a:xfrm>
            <a:off x="2204957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25625F-24DE-4793-9170-521A983970A8}"/>
              </a:ext>
            </a:extLst>
          </p:cNvPr>
          <p:cNvSpPr/>
          <p:nvPr/>
        </p:nvSpPr>
        <p:spPr>
          <a:xfrm>
            <a:off x="2621828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397F7-8912-4C1A-A41E-22369D193269}"/>
              </a:ext>
            </a:extLst>
          </p:cNvPr>
          <p:cNvSpPr/>
          <p:nvPr/>
        </p:nvSpPr>
        <p:spPr>
          <a:xfrm>
            <a:off x="3038699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39D6AD-EFC8-474C-A0D7-96DA2EB19576}"/>
              </a:ext>
            </a:extLst>
          </p:cNvPr>
          <p:cNvSpPr/>
          <p:nvPr/>
        </p:nvSpPr>
        <p:spPr>
          <a:xfrm>
            <a:off x="3455570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B91BC4-A5BF-456B-A14A-4B0D4B44CB6C}"/>
              </a:ext>
            </a:extLst>
          </p:cNvPr>
          <p:cNvSpPr/>
          <p:nvPr/>
        </p:nvSpPr>
        <p:spPr>
          <a:xfrm>
            <a:off x="2204957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4A9520-C7A7-451D-85CB-5631AFF4D5C9}"/>
              </a:ext>
            </a:extLst>
          </p:cNvPr>
          <p:cNvSpPr/>
          <p:nvPr/>
        </p:nvSpPr>
        <p:spPr>
          <a:xfrm>
            <a:off x="2621828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34337D-B68D-498F-8B54-2E8A31CE1F28}"/>
              </a:ext>
            </a:extLst>
          </p:cNvPr>
          <p:cNvSpPr/>
          <p:nvPr/>
        </p:nvSpPr>
        <p:spPr>
          <a:xfrm>
            <a:off x="3038699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B24EA9-B87D-45B5-A305-745945ABEF81}"/>
              </a:ext>
            </a:extLst>
          </p:cNvPr>
          <p:cNvSpPr/>
          <p:nvPr/>
        </p:nvSpPr>
        <p:spPr>
          <a:xfrm>
            <a:off x="3455570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AA35F5-C97B-4D66-A26D-45AD50839B88}"/>
              </a:ext>
            </a:extLst>
          </p:cNvPr>
          <p:cNvSpPr/>
          <p:nvPr/>
        </p:nvSpPr>
        <p:spPr>
          <a:xfrm>
            <a:off x="2204957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189713-EF2C-42A8-87E0-78CF9C83BB89}"/>
              </a:ext>
            </a:extLst>
          </p:cNvPr>
          <p:cNvSpPr/>
          <p:nvPr/>
        </p:nvSpPr>
        <p:spPr>
          <a:xfrm>
            <a:off x="2621828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C5B492-AF67-4CAD-8C0C-B26A3493B036}"/>
              </a:ext>
            </a:extLst>
          </p:cNvPr>
          <p:cNvSpPr/>
          <p:nvPr/>
        </p:nvSpPr>
        <p:spPr>
          <a:xfrm>
            <a:off x="3038699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8D5509-75B6-43D2-83F6-3E99ABAE214A}"/>
              </a:ext>
            </a:extLst>
          </p:cNvPr>
          <p:cNvSpPr/>
          <p:nvPr/>
        </p:nvSpPr>
        <p:spPr>
          <a:xfrm>
            <a:off x="3455570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BE8F12-AE44-4323-A093-B999A09F12EE}"/>
              </a:ext>
            </a:extLst>
          </p:cNvPr>
          <p:cNvSpPr/>
          <p:nvPr/>
        </p:nvSpPr>
        <p:spPr>
          <a:xfrm>
            <a:off x="2204957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9D18F6-A420-4914-AD15-FBF4C2D2A957}"/>
              </a:ext>
            </a:extLst>
          </p:cNvPr>
          <p:cNvSpPr/>
          <p:nvPr/>
        </p:nvSpPr>
        <p:spPr>
          <a:xfrm>
            <a:off x="2621828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E1A334C-3023-4B64-ABA0-52D801BDF937}"/>
              </a:ext>
            </a:extLst>
          </p:cNvPr>
          <p:cNvSpPr/>
          <p:nvPr/>
        </p:nvSpPr>
        <p:spPr>
          <a:xfrm>
            <a:off x="3926381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2235919-1305-4FF2-97FF-6BA90B67B804}"/>
              </a:ext>
            </a:extLst>
          </p:cNvPr>
          <p:cNvSpPr/>
          <p:nvPr/>
        </p:nvSpPr>
        <p:spPr>
          <a:xfrm>
            <a:off x="4343252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18EFB89-B6AD-4361-9E7D-03AF7ACB0C5B}"/>
              </a:ext>
            </a:extLst>
          </p:cNvPr>
          <p:cNvSpPr/>
          <p:nvPr/>
        </p:nvSpPr>
        <p:spPr>
          <a:xfrm>
            <a:off x="4760123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708681-F126-4F67-BF30-23F36049A8F0}"/>
              </a:ext>
            </a:extLst>
          </p:cNvPr>
          <p:cNvSpPr/>
          <p:nvPr/>
        </p:nvSpPr>
        <p:spPr>
          <a:xfrm>
            <a:off x="5176995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9FA8BC-B068-490F-A075-69064F88EDCB}"/>
              </a:ext>
            </a:extLst>
          </p:cNvPr>
          <p:cNvSpPr/>
          <p:nvPr/>
        </p:nvSpPr>
        <p:spPr>
          <a:xfrm>
            <a:off x="3926381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F19493-15C4-4511-8CC8-ACB9C72D0615}"/>
              </a:ext>
            </a:extLst>
          </p:cNvPr>
          <p:cNvSpPr/>
          <p:nvPr/>
        </p:nvSpPr>
        <p:spPr>
          <a:xfrm>
            <a:off x="4343252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E2E2CF6-54BC-41B7-AAC7-A96B9A59BFD7}"/>
              </a:ext>
            </a:extLst>
          </p:cNvPr>
          <p:cNvSpPr/>
          <p:nvPr/>
        </p:nvSpPr>
        <p:spPr>
          <a:xfrm>
            <a:off x="4760123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2CA6524-BE7A-4977-8CBD-7A09C1E60848}"/>
              </a:ext>
            </a:extLst>
          </p:cNvPr>
          <p:cNvSpPr/>
          <p:nvPr/>
        </p:nvSpPr>
        <p:spPr>
          <a:xfrm>
            <a:off x="5176995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F15BE21-FB43-4230-A56A-7FA343C28002}"/>
              </a:ext>
            </a:extLst>
          </p:cNvPr>
          <p:cNvSpPr/>
          <p:nvPr/>
        </p:nvSpPr>
        <p:spPr>
          <a:xfrm>
            <a:off x="3926381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0F1A386-BEA9-4B3C-9CA1-6259565A20BA}"/>
              </a:ext>
            </a:extLst>
          </p:cNvPr>
          <p:cNvSpPr/>
          <p:nvPr/>
        </p:nvSpPr>
        <p:spPr>
          <a:xfrm>
            <a:off x="4343252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DDE9A4-2C5F-455C-A55C-CFDBD5D3B522}"/>
              </a:ext>
            </a:extLst>
          </p:cNvPr>
          <p:cNvSpPr/>
          <p:nvPr/>
        </p:nvSpPr>
        <p:spPr>
          <a:xfrm>
            <a:off x="4760123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1A8EBBB-D95B-44C0-9253-3679699BA6D9}"/>
              </a:ext>
            </a:extLst>
          </p:cNvPr>
          <p:cNvSpPr/>
          <p:nvPr/>
        </p:nvSpPr>
        <p:spPr>
          <a:xfrm>
            <a:off x="5176995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108AC4-EC8D-4937-ABCB-67A0590C7D79}"/>
              </a:ext>
            </a:extLst>
          </p:cNvPr>
          <p:cNvSpPr txBox="1"/>
          <p:nvPr/>
        </p:nvSpPr>
        <p:spPr>
          <a:xfrm>
            <a:off x="6553010" y="3741684"/>
            <a:ext cx="409487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3000" dirty="0">
                <a:latin typeface="Sassoon Infant Std" panose="020B0503020103030203" pitchFamily="34" charset="0"/>
                <a:cs typeface="Times New Roman" panose="02020603050405020304" pitchFamily="18" charset="0"/>
              </a:rPr>
              <a:t>-</a:t>
            </a:r>
            <a:endParaRPr lang="en-GB" sz="3000" dirty="0">
              <a:latin typeface="Sassoon Infant Std" panose="020B050302010303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1A743A-D3AE-4ED6-801A-F58490B35F5E}"/>
              </a:ext>
            </a:extLst>
          </p:cNvPr>
          <p:cNvSpPr txBox="1"/>
          <p:nvPr/>
        </p:nvSpPr>
        <p:spPr>
          <a:xfrm>
            <a:off x="7502497" y="3813729"/>
            <a:ext cx="47752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=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C413FEF-EF1D-48BE-9107-AB652EC0A801}"/>
              </a:ext>
            </a:extLst>
          </p:cNvPr>
          <p:cNvSpPr/>
          <p:nvPr/>
        </p:nvSpPr>
        <p:spPr>
          <a:xfrm>
            <a:off x="7984028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2E71FBC-E51A-4E5D-B653-D1BA06FC7D72}"/>
              </a:ext>
            </a:extLst>
          </p:cNvPr>
          <p:cNvSpPr/>
          <p:nvPr/>
        </p:nvSpPr>
        <p:spPr>
          <a:xfrm>
            <a:off x="6962497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B8955F-8C51-4D40-B9E8-66A456FDA914}"/>
              </a:ext>
            </a:extLst>
          </p:cNvPr>
          <p:cNvSpPr/>
          <p:nvPr/>
        </p:nvSpPr>
        <p:spPr>
          <a:xfrm>
            <a:off x="6023913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6BF498C-E9C5-4AE9-A183-DA318F71791D}"/>
              </a:ext>
            </a:extLst>
          </p:cNvPr>
          <p:cNvSpPr txBox="1"/>
          <p:nvPr/>
        </p:nvSpPr>
        <p:spPr>
          <a:xfrm>
            <a:off x="6013010" y="3790439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936C79-5A2B-4735-9BC4-0F8CDC42C187}"/>
              </a:ext>
            </a:extLst>
          </p:cNvPr>
          <p:cNvSpPr txBox="1"/>
          <p:nvPr/>
        </p:nvSpPr>
        <p:spPr>
          <a:xfrm>
            <a:off x="6962497" y="3786178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1ECEA8-7882-4524-B0CB-03160DFFDF69}"/>
              </a:ext>
            </a:extLst>
          </p:cNvPr>
          <p:cNvSpPr txBox="1"/>
          <p:nvPr/>
        </p:nvSpPr>
        <p:spPr>
          <a:xfrm>
            <a:off x="7989866" y="3786178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E375219-480C-44AF-891D-19E7661B6ACF}"/>
              </a:ext>
            </a:extLst>
          </p:cNvPr>
          <p:cNvCxnSpPr/>
          <p:nvPr/>
        </p:nvCxnSpPr>
        <p:spPr>
          <a:xfrm flipV="1">
            <a:off x="2624801" y="4305830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7F94406-8452-42E0-9581-A21AEE176296}"/>
              </a:ext>
            </a:extLst>
          </p:cNvPr>
          <p:cNvCxnSpPr/>
          <p:nvPr/>
        </p:nvCxnSpPr>
        <p:spPr>
          <a:xfrm flipV="1">
            <a:off x="2204957" y="4305830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2963C6B-0D6B-4A5B-A4D0-5655F29FA311}"/>
              </a:ext>
            </a:extLst>
          </p:cNvPr>
          <p:cNvSpPr txBox="1"/>
          <p:nvPr/>
        </p:nvSpPr>
        <p:spPr>
          <a:xfrm>
            <a:off x="335597" y="1133664"/>
            <a:ext cx="66020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First there were 14 counters.</a:t>
            </a:r>
          </a:p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Then 2 were taken away.</a:t>
            </a:r>
          </a:p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now?</a:t>
            </a:r>
          </a:p>
        </p:txBody>
      </p:sp>
    </p:spTree>
    <p:extLst>
      <p:ext uri="{BB962C8B-B14F-4D97-AF65-F5344CB8AC3E}">
        <p14:creationId xmlns:p14="http://schemas.microsoft.com/office/powerpoint/2010/main" val="20442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1054"/>
            <a:ext cx="9143999" cy="5248822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8120662" y="841910"/>
            <a:ext cx="1023338" cy="533966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22E70-9C31-418C-913A-9C490311AA8F}"/>
              </a:ext>
            </a:extLst>
          </p:cNvPr>
          <p:cNvSpPr txBox="1"/>
          <p:nvPr/>
        </p:nvSpPr>
        <p:spPr>
          <a:xfrm>
            <a:off x="335597" y="1133664"/>
            <a:ext cx="66020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First there were 16 counters.</a:t>
            </a:r>
          </a:p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Then 3 were taken away.</a:t>
            </a:r>
          </a:p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now?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DA714C-5AB6-403B-8EA3-EF2531C80B85}"/>
              </a:ext>
            </a:extLst>
          </p:cNvPr>
          <p:cNvGraphicFramePr>
            <a:graphicFrameLocks noGrp="1"/>
          </p:cNvGraphicFramePr>
          <p:nvPr/>
        </p:nvGraphicFramePr>
        <p:xfrm>
          <a:off x="401953" y="2637457"/>
          <a:ext cx="5166092" cy="2487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31">
                  <a:extLst>
                    <a:ext uri="{9D8B030D-6E8A-4147-A177-3AD203B41FA5}">
                      <a16:colId xmlns:a16="http://schemas.microsoft.com/office/drawing/2014/main" val="4066133544"/>
                    </a:ext>
                  </a:extLst>
                </a:gridCol>
                <a:gridCol w="1722031">
                  <a:extLst>
                    <a:ext uri="{9D8B030D-6E8A-4147-A177-3AD203B41FA5}">
                      <a16:colId xmlns:a16="http://schemas.microsoft.com/office/drawing/2014/main" val="1956900599"/>
                    </a:ext>
                  </a:extLst>
                </a:gridCol>
                <a:gridCol w="1722031">
                  <a:extLst>
                    <a:ext uri="{9D8B030D-6E8A-4147-A177-3AD203B41FA5}">
                      <a16:colId xmlns:a16="http://schemas.microsoft.com/office/drawing/2014/main" val="6991815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FIRST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THEN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NOW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74981"/>
                  </a:ext>
                </a:extLst>
              </a:tr>
              <a:tr h="209925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3568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84793AB-62AB-4502-BD80-34B16E826065}"/>
              </a:ext>
            </a:extLst>
          </p:cNvPr>
          <p:cNvSpPr/>
          <p:nvPr/>
        </p:nvSpPr>
        <p:spPr>
          <a:xfrm>
            <a:off x="473101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546703-C8D2-47BC-A49C-826B1790639B}"/>
              </a:ext>
            </a:extLst>
          </p:cNvPr>
          <p:cNvSpPr/>
          <p:nvPr/>
        </p:nvSpPr>
        <p:spPr>
          <a:xfrm>
            <a:off x="889972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DF7B02-B21E-4D76-BE02-0B54FCE85F0D}"/>
              </a:ext>
            </a:extLst>
          </p:cNvPr>
          <p:cNvSpPr/>
          <p:nvPr/>
        </p:nvSpPr>
        <p:spPr>
          <a:xfrm>
            <a:off x="1306843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430452-89FA-4EA8-9B1E-B5EDA5464313}"/>
              </a:ext>
            </a:extLst>
          </p:cNvPr>
          <p:cNvSpPr/>
          <p:nvPr/>
        </p:nvSpPr>
        <p:spPr>
          <a:xfrm>
            <a:off x="1723715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A32261-9AFA-42AC-960A-D544F37DDB9F}"/>
              </a:ext>
            </a:extLst>
          </p:cNvPr>
          <p:cNvSpPr/>
          <p:nvPr/>
        </p:nvSpPr>
        <p:spPr>
          <a:xfrm>
            <a:off x="473101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57E527-026F-447C-B703-B4D1C40E2F1E}"/>
              </a:ext>
            </a:extLst>
          </p:cNvPr>
          <p:cNvSpPr/>
          <p:nvPr/>
        </p:nvSpPr>
        <p:spPr>
          <a:xfrm>
            <a:off x="889972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46B8-7868-4CFD-83D8-66C723DE9254}"/>
              </a:ext>
            </a:extLst>
          </p:cNvPr>
          <p:cNvSpPr/>
          <p:nvPr/>
        </p:nvSpPr>
        <p:spPr>
          <a:xfrm>
            <a:off x="1306843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61ACD9-E8F3-4D3F-B14C-990792CD2B98}"/>
              </a:ext>
            </a:extLst>
          </p:cNvPr>
          <p:cNvSpPr/>
          <p:nvPr/>
        </p:nvSpPr>
        <p:spPr>
          <a:xfrm>
            <a:off x="1723715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D725EA-CF4B-4E0A-B095-91B3A2A2B850}"/>
              </a:ext>
            </a:extLst>
          </p:cNvPr>
          <p:cNvSpPr/>
          <p:nvPr/>
        </p:nvSpPr>
        <p:spPr>
          <a:xfrm>
            <a:off x="473101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EBDEA9-AB27-4A34-92E4-7ED593937273}"/>
              </a:ext>
            </a:extLst>
          </p:cNvPr>
          <p:cNvSpPr/>
          <p:nvPr/>
        </p:nvSpPr>
        <p:spPr>
          <a:xfrm>
            <a:off x="889972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F58995-BE77-423D-8E13-F45114B3BC23}"/>
              </a:ext>
            </a:extLst>
          </p:cNvPr>
          <p:cNvSpPr/>
          <p:nvPr/>
        </p:nvSpPr>
        <p:spPr>
          <a:xfrm>
            <a:off x="1306843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BF6664-C6D6-4B4C-933C-216EF76BB033}"/>
              </a:ext>
            </a:extLst>
          </p:cNvPr>
          <p:cNvSpPr/>
          <p:nvPr/>
        </p:nvSpPr>
        <p:spPr>
          <a:xfrm>
            <a:off x="1723715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B44DC5-719B-4A98-A117-D574326708F0}"/>
              </a:ext>
            </a:extLst>
          </p:cNvPr>
          <p:cNvSpPr/>
          <p:nvPr/>
        </p:nvSpPr>
        <p:spPr>
          <a:xfrm>
            <a:off x="473101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40ED88-BB72-44F6-AC84-933ACE5F18C8}"/>
              </a:ext>
            </a:extLst>
          </p:cNvPr>
          <p:cNvSpPr/>
          <p:nvPr/>
        </p:nvSpPr>
        <p:spPr>
          <a:xfrm>
            <a:off x="889972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F9C978-F52D-4DE6-98B2-28AD8D9D5EE2}"/>
              </a:ext>
            </a:extLst>
          </p:cNvPr>
          <p:cNvSpPr/>
          <p:nvPr/>
        </p:nvSpPr>
        <p:spPr>
          <a:xfrm>
            <a:off x="1306843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9B79BE-B368-498C-A6D0-91BCE0D0FD81}"/>
              </a:ext>
            </a:extLst>
          </p:cNvPr>
          <p:cNvSpPr/>
          <p:nvPr/>
        </p:nvSpPr>
        <p:spPr>
          <a:xfrm>
            <a:off x="1723715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7D84D1-B3E5-46B8-909B-53A33DBFBDBA}"/>
              </a:ext>
            </a:extLst>
          </p:cNvPr>
          <p:cNvSpPr/>
          <p:nvPr/>
        </p:nvSpPr>
        <p:spPr>
          <a:xfrm>
            <a:off x="2204957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25625F-24DE-4793-9170-521A983970A8}"/>
              </a:ext>
            </a:extLst>
          </p:cNvPr>
          <p:cNvSpPr/>
          <p:nvPr/>
        </p:nvSpPr>
        <p:spPr>
          <a:xfrm>
            <a:off x="2621828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397F7-8912-4C1A-A41E-22369D193269}"/>
              </a:ext>
            </a:extLst>
          </p:cNvPr>
          <p:cNvSpPr/>
          <p:nvPr/>
        </p:nvSpPr>
        <p:spPr>
          <a:xfrm>
            <a:off x="3038699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39D6AD-EFC8-474C-A0D7-96DA2EB19576}"/>
              </a:ext>
            </a:extLst>
          </p:cNvPr>
          <p:cNvSpPr/>
          <p:nvPr/>
        </p:nvSpPr>
        <p:spPr>
          <a:xfrm>
            <a:off x="3455570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B91BC4-A5BF-456B-A14A-4B0D4B44CB6C}"/>
              </a:ext>
            </a:extLst>
          </p:cNvPr>
          <p:cNvSpPr/>
          <p:nvPr/>
        </p:nvSpPr>
        <p:spPr>
          <a:xfrm>
            <a:off x="2204957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4A9520-C7A7-451D-85CB-5631AFF4D5C9}"/>
              </a:ext>
            </a:extLst>
          </p:cNvPr>
          <p:cNvSpPr/>
          <p:nvPr/>
        </p:nvSpPr>
        <p:spPr>
          <a:xfrm>
            <a:off x="2621828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34337D-B68D-498F-8B54-2E8A31CE1F28}"/>
              </a:ext>
            </a:extLst>
          </p:cNvPr>
          <p:cNvSpPr/>
          <p:nvPr/>
        </p:nvSpPr>
        <p:spPr>
          <a:xfrm>
            <a:off x="3038699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B24EA9-B87D-45B5-A305-745945ABEF81}"/>
              </a:ext>
            </a:extLst>
          </p:cNvPr>
          <p:cNvSpPr/>
          <p:nvPr/>
        </p:nvSpPr>
        <p:spPr>
          <a:xfrm>
            <a:off x="3455570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AA35F5-C97B-4D66-A26D-45AD50839B88}"/>
              </a:ext>
            </a:extLst>
          </p:cNvPr>
          <p:cNvSpPr/>
          <p:nvPr/>
        </p:nvSpPr>
        <p:spPr>
          <a:xfrm>
            <a:off x="2204957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189713-EF2C-42A8-87E0-78CF9C83BB89}"/>
              </a:ext>
            </a:extLst>
          </p:cNvPr>
          <p:cNvSpPr/>
          <p:nvPr/>
        </p:nvSpPr>
        <p:spPr>
          <a:xfrm>
            <a:off x="2621828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C5B492-AF67-4CAD-8C0C-B26A3493B036}"/>
              </a:ext>
            </a:extLst>
          </p:cNvPr>
          <p:cNvSpPr/>
          <p:nvPr/>
        </p:nvSpPr>
        <p:spPr>
          <a:xfrm>
            <a:off x="3038699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8D5509-75B6-43D2-83F6-3E99ABAE214A}"/>
              </a:ext>
            </a:extLst>
          </p:cNvPr>
          <p:cNvSpPr/>
          <p:nvPr/>
        </p:nvSpPr>
        <p:spPr>
          <a:xfrm>
            <a:off x="3455570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BE8F12-AE44-4323-A093-B999A09F12EE}"/>
              </a:ext>
            </a:extLst>
          </p:cNvPr>
          <p:cNvSpPr/>
          <p:nvPr/>
        </p:nvSpPr>
        <p:spPr>
          <a:xfrm>
            <a:off x="2204957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9D18F6-A420-4914-AD15-FBF4C2D2A957}"/>
              </a:ext>
            </a:extLst>
          </p:cNvPr>
          <p:cNvSpPr/>
          <p:nvPr/>
        </p:nvSpPr>
        <p:spPr>
          <a:xfrm>
            <a:off x="2621828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996ECFA-9DCC-4324-A18A-026F598719F7}"/>
              </a:ext>
            </a:extLst>
          </p:cNvPr>
          <p:cNvSpPr/>
          <p:nvPr/>
        </p:nvSpPr>
        <p:spPr>
          <a:xfrm>
            <a:off x="3038699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438ECC5-2E14-4821-86BE-AB501E34C2BE}"/>
              </a:ext>
            </a:extLst>
          </p:cNvPr>
          <p:cNvSpPr/>
          <p:nvPr/>
        </p:nvSpPr>
        <p:spPr>
          <a:xfrm>
            <a:off x="3455570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E1A334C-3023-4B64-ABA0-52D801BDF937}"/>
              </a:ext>
            </a:extLst>
          </p:cNvPr>
          <p:cNvSpPr/>
          <p:nvPr/>
        </p:nvSpPr>
        <p:spPr>
          <a:xfrm>
            <a:off x="3926381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2235919-1305-4FF2-97FF-6BA90B67B804}"/>
              </a:ext>
            </a:extLst>
          </p:cNvPr>
          <p:cNvSpPr/>
          <p:nvPr/>
        </p:nvSpPr>
        <p:spPr>
          <a:xfrm>
            <a:off x="4343252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18EFB89-B6AD-4361-9E7D-03AF7ACB0C5B}"/>
              </a:ext>
            </a:extLst>
          </p:cNvPr>
          <p:cNvSpPr/>
          <p:nvPr/>
        </p:nvSpPr>
        <p:spPr>
          <a:xfrm>
            <a:off x="4760123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708681-F126-4F67-BF30-23F36049A8F0}"/>
              </a:ext>
            </a:extLst>
          </p:cNvPr>
          <p:cNvSpPr/>
          <p:nvPr/>
        </p:nvSpPr>
        <p:spPr>
          <a:xfrm>
            <a:off x="5176995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9FA8BC-B068-490F-A075-69064F88EDCB}"/>
              </a:ext>
            </a:extLst>
          </p:cNvPr>
          <p:cNvSpPr/>
          <p:nvPr/>
        </p:nvSpPr>
        <p:spPr>
          <a:xfrm>
            <a:off x="3926381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F19493-15C4-4511-8CC8-ACB9C72D0615}"/>
              </a:ext>
            </a:extLst>
          </p:cNvPr>
          <p:cNvSpPr/>
          <p:nvPr/>
        </p:nvSpPr>
        <p:spPr>
          <a:xfrm>
            <a:off x="4343252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E2E2CF6-54BC-41B7-AAC7-A96B9A59BFD7}"/>
              </a:ext>
            </a:extLst>
          </p:cNvPr>
          <p:cNvSpPr/>
          <p:nvPr/>
        </p:nvSpPr>
        <p:spPr>
          <a:xfrm>
            <a:off x="4760123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2CA6524-BE7A-4977-8CBD-7A09C1E60848}"/>
              </a:ext>
            </a:extLst>
          </p:cNvPr>
          <p:cNvSpPr/>
          <p:nvPr/>
        </p:nvSpPr>
        <p:spPr>
          <a:xfrm>
            <a:off x="5176995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F15BE21-FB43-4230-A56A-7FA343C28002}"/>
              </a:ext>
            </a:extLst>
          </p:cNvPr>
          <p:cNvSpPr/>
          <p:nvPr/>
        </p:nvSpPr>
        <p:spPr>
          <a:xfrm>
            <a:off x="3926381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0F1A386-BEA9-4B3C-9CA1-6259565A20BA}"/>
              </a:ext>
            </a:extLst>
          </p:cNvPr>
          <p:cNvSpPr/>
          <p:nvPr/>
        </p:nvSpPr>
        <p:spPr>
          <a:xfrm>
            <a:off x="4343252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DDE9A4-2C5F-455C-A55C-CFDBD5D3B522}"/>
              </a:ext>
            </a:extLst>
          </p:cNvPr>
          <p:cNvSpPr/>
          <p:nvPr/>
        </p:nvSpPr>
        <p:spPr>
          <a:xfrm>
            <a:off x="4760123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1A8EBBB-D95B-44C0-9253-3679699BA6D9}"/>
              </a:ext>
            </a:extLst>
          </p:cNvPr>
          <p:cNvSpPr/>
          <p:nvPr/>
        </p:nvSpPr>
        <p:spPr>
          <a:xfrm>
            <a:off x="5176995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C87E2AA-8327-4EF6-AB55-9CF2582F4FE6}"/>
              </a:ext>
            </a:extLst>
          </p:cNvPr>
          <p:cNvSpPr/>
          <p:nvPr/>
        </p:nvSpPr>
        <p:spPr>
          <a:xfrm>
            <a:off x="3926381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1AB9871-C5B0-43B7-9665-1DBF91C59B8D}"/>
              </a:ext>
            </a:extLst>
          </p:cNvPr>
          <p:cNvCxnSpPr/>
          <p:nvPr/>
        </p:nvCxnSpPr>
        <p:spPr>
          <a:xfrm flipV="1">
            <a:off x="2622931" y="4304489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5FDD307-44A4-4010-83EC-D32647172AEC}"/>
              </a:ext>
            </a:extLst>
          </p:cNvPr>
          <p:cNvCxnSpPr/>
          <p:nvPr/>
        </p:nvCxnSpPr>
        <p:spPr>
          <a:xfrm flipV="1">
            <a:off x="3039434" y="4304489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52E854-90FE-447C-981B-A53160AEE92D}"/>
              </a:ext>
            </a:extLst>
          </p:cNvPr>
          <p:cNvCxnSpPr/>
          <p:nvPr/>
        </p:nvCxnSpPr>
        <p:spPr>
          <a:xfrm flipV="1">
            <a:off x="3455570" y="4304489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D108AC4-EC8D-4937-ABCB-67A0590C7D79}"/>
              </a:ext>
            </a:extLst>
          </p:cNvPr>
          <p:cNvSpPr txBox="1"/>
          <p:nvPr/>
        </p:nvSpPr>
        <p:spPr>
          <a:xfrm>
            <a:off x="6553010" y="3741684"/>
            <a:ext cx="409487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3000" dirty="0">
                <a:latin typeface="Sassoon Infant Std" panose="020B0503020103030203" pitchFamily="34" charset="0"/>
                <a:cs typeface="Times New Roman" panose="02020603050405020304" pitchFamily="18" charset="0"/>
              </a:rPr>
              <a:t>-</a:t>
            </a:r>
            <a:endParaRPr lang="en-GB" sz="3000" dirty="0">
              <a:latin typeface="Sassoon Infant Std" panose="020B050302010303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1A743A-D3AE-4ED6-801A-F58490B35F5E}"/>
              </a:ext>
            </a:extLst>
          </p:cNvPr>
          <p:cNvSpPr txBox="1"/>
          <p:nvPr/>
        </p:nvSpPr>
        <p:spPr>
          <a:xfrm>
            <a:off x="7502497" y="3813729"/>
            <a:ext cx="47752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=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C413FEF-EF1D-48BE-9107-AB652EC0A801}"/>
              </a:ext>
            </a:extLst>
          </p:cNvPr>
          <p:cNvSpPr/>
          <p:nvPr/>
        </p:nvSpPr>
        <p:spPr>
          <a:xfrm>
            <a:off x="7984028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2E71FBC-E51A-4E5D-B653-D1BA06FC7D72}"/>
              </a:ext>
            </a:extLst>
          </p:cNvPr>
          <p:cNvSpPr/>
          <p:nvPr/>
        </p:nvSpPr>
        <p:spPr>
          <a:xfrm>
            <a:off x="6962497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B8955F-8C51-4D40-B9E8-66A456FDA914}"/>
              </a:ext>
            </a:extLst>
          </p:cNvPr>
          <p:cNvSpPr/>
          <p:nvPr/>
        </p:nvSpPr>
        <p:spPr>
          <a:xfrm>
            <a:off x="6023913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6BF498C-E9C5-4AE9-A183-DA318F71791D}"/>
              </a:ext>
            </a:extLst>
          </p:cNvPr>
          <p:cNvSpPr txBox="1"/>
          <p:nvPr/>
        </p:nvSpPr>
        <p:spPr>
          <a:xfrm>
            <a:off x="6013010" y="3790439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936C79-5A2B-4735-9BC4-0F8CDC42C187}"/>
              </a:ext>
            </a:extLst>
          </p:cNvPr>
          <p:cNvSpPr txBox="1"/>
          <p:nvPr/>
        </p:nvSpPr>
        <p:spPr>
          <a:xfrm>
            <a:off x="6962497" y="3786178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1ECEA8-7882-4524-B0CB-03160DFFDF69}"/>
              </a:ext>
            </a:extLst>
          </p:cNvPr>
          <p:cNvSpPr txBox="1"/>
          <p:nvPr/>
        </p:nvSpPr>
        <p:spPr>
          <a:xfrm>
            <a:off x="7989866" y="3786178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054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1054"/>
            <a:ext cx="9143999" cy="5248822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8120662" y="841910"/>
            <a:ext cx="1023338" cy="533966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DA714C-5AB6-403B-8EA3-EF2531C80B85}"/>
              </a:ext>
            </a:extLst>
          </p:cNvPr>
          <p:cNvGraphicFramePr>
            <a:graphicFrameLocks noGrp="1"/>
          </p:cNvGraphicFramePr>
          <p:nvPr/>
        </p:nvGraphicFramePr>
        <p:xfrm>
          <a:off x="401953" y="2637457"/>
          <a:ext cx="5166093" cy="2487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31">
                  <a:extLst>
                    <a:ext uri="{9D8B030D-6E8A-4147-A177-3AD203B41FA5}">
                      <a16:colId xmlns:a16="http://schemas.microsoft.com/office/drawing/2014/main" val="4066133544"/>
                    </a:ext>
                  </a:extLst>
                </a:gridCol>
                <a:gridCol w="1722031">
                  <a:extLst>
                    <a:ext uri="{9D8B030D-6E8A-4147-A177-3AD203B41FA5}">
                      <a16:colId xmlns:a16="http://schemas.microsoft.com/office/drawing/2014/main" val="1956900599"/>
                    </a:ext>
                  </a:extLst>
                </a:gridCol>
                <a:gridCol w="1722031">
                  <a:extLst>
                    <a:ext uri="{9D8B030D-6E8A-4147-A177-3AD203B41FA5}">
                      <a16:colId xmlns:a16="http://schemas.microsoft.com/office/drawing/2014/main" val="6991815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FIRST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THEN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NOW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74981"/>
                  </a:ext>
                </a:extLst>
              </a:tr>
              <a:tr h="209925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3568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84793AB-62AB-4502-BD80-34B16E826065}"/>
              </a:ext>
            </a:extLst>
          </p:cNvPr>
          <p:cNvSpPr/>
          <p:nvPr/>
        </p:nvSpPr>
        <p:spPr>
          <a:xfrm>
            <a:off x="473101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546703-C8D2-47BC-A49C-826B1790639B}"/>
              </a:ext>
            </a:extLst>
          </p:cNvPr>
          <p:cNvSpPr/>
          <p:nvPr/>
        </p:nvSpPr>
        <p:spPr>
          <a:xfrm>
            <a:off x="889972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DF7B02-B21E-4D76-BE02-0B54FCE85F0D}"/>
              </a:ext>
            </a:extLst>
          </p:cNvPr>
          <p:cNvSpPr/>
          <p:nvPr/>
        </p:nvSpPr>
        <p:spPr>
          <a:xfrm>
            <a:off x="1306843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430452-89FA-4EA8-9B1E-B5EDA5464313}"/>
              </a:ext>
            </a:extLst>
          </p:cNvPr>
          <p:cNvSpPr/>
          <p:nvPr/>
        </p:nvSpPr>
        <p:spPr>
          <a:xfrm>
            <a:off x="1723715" y="310514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A32261-9AFA-42AC-960A-D544F37DDB9F}"/>
              </a:ext>
            </a:extLst>
          </p:cNvPr>
          <p:cNvSpPr/>
          <p:nvPr/>
        </p:nvSpPr>
        <p:spPr>
          <a:xfrm>
            <a:off x="473101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57E527-026F-447C-B703-B4D1C40E2F1E}"/>
              </a:ext>
            </a:extLst>
          </p:cNvPr>
          <p:cNvSpPr/>
          <p:nvPr/>
        </p:nvSpPr>
        <p:spPr>
          <a:xfrm>
            <a:off x="889972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046B8-7868-4CFD-83D8-66C723DE9254}"/>
              </a:ext>
            </a:extLst>
          </p:cNvPr>
          <p:cNvSpPr/>
          <p:nvPr/>
        </p:nvSpPr>
        <p:spPr>
          <a:xfrm>
            <a:off x="1306843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61ACD9-E8F3-4D3F-B14C-990792CD2B98}"/>
              </a:ext>
            </a:extLst>
          </p:cNvPr>
          <p:cNvSpPr/>
          <p:nvPr/>
        </p:nvSpPr>
        <p:spPr>
          <a:xfrm>
            <a:off x="1723715" y="350602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D725EA-CF4B-4E0A-B095-91B3A2A2B850}"/>
              </a:ext>
            </a:extLst>
          </p:cNvPr>
          <p:cNvSpPr/>
          <p:nvPr/>
        </p:nvSpPr>
        <p:spPr>
          <a:xfrm>
            <a:off x="473101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EBDEA9-AB27-4A34-92E4-7ED593937273}"/>
              </a:ext>
            </a:extLst>
          </p:cNvPr>
          <p:cNvSpPr/>
          <p:nvPr/>
        </p:nvSpPr>
        <p:spPr>
          <a:xfrm>
            <a:off x="889972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F58995-BE77-423D-8E13-F45114B3BC23}"/>
              </a:ext>
            </a:extLst>
          </p:cNvPr>
          <p:cNvSpPr/>
          <p:nvPr/>
        </p:nvSpPr>
        <p:spPr>
          <a:xfrm>
            <a:off x="1306843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BF6664-C6D6-4B4C-933C-216EF76BB033}"/>
              </a:ext>
            </a:extLst>
          </p:cNvPr>
          <p:cNvSpPr/>
          <p:nvPr/>
        </p:nvSpPr>
        <p:spPr>
          <a:xfrm>
            <a:off x="1723715" y="3906904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B44DC5-719B-4A98-A117-D574326708F0}"/>
              </a:ext>
            </a:extLst>
          </p:cNvPr>
          <p:cNvSpPr/>
          <p:nvPr/>
        </p:nvSpPr>
        <p:spPr>
          <a:xfrm>
            <a:off x="473101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40ED88-BB72-44F6-AC84-933ACE5F18C8}"/>
              </a:ext>
            </a:extLst>
          </p:cNvPr>
          <p:cNvSpPr/>
          <p:nvPr/>
        </p:nvSpPr>
        <p:spPr>
          <a:xfrm>
            <a:off x="889972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F9C978-F52D-4DE6-98B2-28AD8D9D5EE2}"/>
              </a:ext>
            </a:extLst>
          </p:cNvPr>
          <p:cNvSpPr/>
          <p:nvPr/>
        </p:nvSpPr>
        <p:spPr>
          <a:xfrm>
            <a:off x="1306843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9B79BE-B368-498C-A6D0-91BCE0D0FD81}"/>
              </a:ext>
            </a:extLst>
          </p:cNvPr>
          <p:cNvSpPr/>
          <p:nvPr/>
        </p:nvSpPr>
        <p:spPr>
          <a:xfrm>
            <a:off x="1723715" y="4307781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F6E2BE-D2EE-4642-9AAA-38000AA73E64}"/>
              </a:ext>
            </a:extLst>
          </p:cNvPr>
          <p:cNvSpPr/>
          <p:nvPr/>
        </p:nvSpPr>
        <p:spPr>
          <a:xfrm>
            <a:off x="473101" y="4708658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B7D84D1-B3E5-46B8-909B-53A33DBFBDBA}"/>
              </a:ext>
            </a:extLst>
          </p:cNvPr>
          <p:cNvSpPr/>
          <p:nvPr/>
        </p:nvSpPr>
        <p:spPr>
          <a:xfrm>
            <a:off x="2204957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25625F-24DE-4793-9170-521A983970A8}"/>
              </a:ext>
            </a:extLst>
          </p:cNvPr>
          <p:cNvSpPr/>
          <p:nvPr/>
        </p:nvSpPr>
        <p:spPr>
          <a:xfrm>
            <a:off x="2621828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397F7-8912-4C1A-A41E-22369D193269}"/>
              </a:ext>
            </a:extLst>
          </p:cNvPr>
          <p:cNvSpPr/>
          <p:nvPr/>
        </p:nvSpPr>
        <p:spPr>
          <a:xfrm>
            <a:off x="3038699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39D6AD-EFC8-474C-A0D7-96DA2EB19576}"/>
              </a:ext>
            </a:extLst>
          </p:cNvPr>
          <p:cNvSpPr/>
          <p:nvPr/>
        </p:nvSpPr>
        <p:spPr>
          <a:xfrm>
            <a:off x="3455570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B91BC4-A5BF-456B-A14A-4B0D4B44CB6C}"/>
              </a:ext>
            </a:extLst>
          </p:cNvPr>
          <p:cNvSpPr/>
          <p:nvPr/>
        </p:nvSpPr>
        <p:spPr>
          <a:xfrm>
            <a:off x="2204957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4A9520-C7A7-451D-85CB-5631AFF4D5C9}"/>
              </a:ext>
            </a:extLst>
          </p:cNvPr>
          <p:cNvSpPr/>
          <p:nvPr/>
        </p:nvSpPr>
        <p:spPr>
          <a:xfrm>
            <a:off x="2621828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34337D-B68D-498F-8B54-2E8A31CE1F28}"/>
              </a:ext>
            </a:extLst>
          </p:cNvPr>
          <p:cNvSpPr/>
          <p:nvPr/>
        </p:nvSpPr>
        <p:spPr>
          <a:xfrm>
            <a:off x="3038699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B24EA9-B87D-45B5-A305-745945ABEF81}"/>
              </a:ext>
            </a:extLst>
          </p:cNvPr>
          <p:cNvSpPr/>
          <p:nvPr/>
        </p:nvSpPr>
        <p:spPr>
          <a:xfrm>
            <a:off x="3455570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AA35F5-C97B-4D66-A26D-45AD50839B88}"/>
              </a:ext>
            </a:extLst>
          </p:cNvPr>
          <p:cNvSpPr/>
          <p:nvPr/>
        </p:nvSpPr>
        <p:spPr>
          <a:xfrm>
            <a:off x="2204957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189713-EF2C-42A8-87E0-78CF9C83BB89}"/>
              </a:ext>
            </a:extLst>
          </p:cNvPr>
          <p:cNvSpPr/>
          <p:nvPr/>
        </p:nvSpPr>
        <p:spPr>
          <a:xfrm>
            <a:off x="2621828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C5B492-AF67-4CAD-8C0C-B26A3493B036}"/>
              </a:ext>
            </a:extLst>
          </p:cNvPr>
          <p:cNvSpPr/>
          <p:nvPr/>
        </p:nvSpPr>
        <p:spPr>
          <a:xfrm>
            <a:off x="3038699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8D5509-75B6-43D2-83F6-3E99ABAE214A}"/>
              </a:ext>
            </a:extLst>
          </p:cNvPr>
          <p:cNvSpPr/>
          <p:nvPr/>
        </p:nvSpPr>
        <p:spPr>
          <a:xfrm>
            <a:off x="3455570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BE8F12-AE44-4323-A093-B999A09F12EE}"/>
              </a:ext>
            </a:extLst>
          </p:cNvPr>
          <p:cNvSpPr/>
          <p:nvPr/>
        </p:nvSpPr>
        <p:spPr>
          <a:xfrm>
            <a:off x="2204957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9D18F6-A420-4914-AD15-FBF4C2D2A957}"/>
              </a:ext>
            </a:extLst>
          </p:cNvPr>
          <p:cNvSpPr/>
          <p:nvPr/>
        </p:nvSpPr>
        <p:spPr>
          <a:xfrm>
            <a:off x="2621828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996ECFA-9DCC-4324-A18A-026F598719F7}"/>
              </a:ext>
            </a:extLst>
          </p:cNvPr>
          <p:cNvSpPr/>
          <p:nvPr/>
        </p:nvSpPr>
        <p:spPr>
          <a:xfrm>
            <a:off x="3038699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438ECC5-2E14-4821-86BE-AB501E34C2BE}"/>
              </a:ext>
            </a:extLst>
          </p:cNvPr>
          <p:cNvSpPr/>
          <p:nvPr/>
        </p:nvSpPr>
        <p:spPr>
          <a:xfrm>
            <a:off x="3455570" y="430583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D150DF6-B9D8-4D87-B0DE-C8FC5A90DAA7}"/>
              </a:ext>
            </a:extLst>
          </p:cNvPr>
          <p:cNvSpPr/>
          <p:nvPr/>
        </p:nvSpPr>
        <p:spPr>
          <a:xfrm>
            <a:off x="2204957" y="4706708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E1A334C-3023-4B64-ABA0-52D801BDF937}"/>
              </a:ext>
            </a:extLst>
          </p:cNvPr>
          <p:cNvSpPr/>
          <p:nvPr/>
        </p:nvSpPr>
        <p:spPr>
          <a:xfrm>
            <a:off x="3926381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2235919-1305-4FF2-97FF-6BA90B67B804}"/>
              </a:ext>
            </a:extLst>
          </p:cNvPr>
          <p:cNvSpPr/>
          <p:nvPr/>
        </p:nvSpPr>
        <p:spPr>
          <a:xfrm>
            <a:off x="4343252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18EFB89-B6AD-4361-9E7D-03AF7ACB0C5B}"/>
              </a:ext>
            </a:extLst>
          </p:cNvPr>
          <p:cNvSpPr/>
          <p:nvPr/>
        </p:nvSpPr>
        <p:spPr>
          <a:xfrm>
            <a:off x="4760123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708681-F126-4F67-BF30-23F36049A8F0}"/>
              </a:ext>
            </a:extLst>
          </p:cNvPr>
          <p:cNvSpPr/>
          <p:nvPr/>
        </p:nvSpPr>
        <p:spPr>
          <a:xfrm>
            <a:off x="5176995" y="3103199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9FA8BC-B068-490F-A075-69064F88EDCB}"/>
              </a:ext>
            </a:extLst>
          </p:cNvPr>
          <p:cNvSpPr/>
          <p:nvPr/>
        </p:nvSpPr>
        <p:spPr>
          <a:xfrm>
            <a:off x="3926381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F19493-15C4-4511-8CC8-ACB9C72D0615}"/>
              </a:ext>
            </a:extLst>
          </p:cNvPr>
          <p:cNvSpPr/>
          <p:nvPr/>
        </p:nvSpPr>
        <p:spPr>
          <a:xfrm>
            <a:off x="4343252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E2E2CF6-54BC-41B7-AAC7-A96B9A59BFD7}"/>
              </a:ext>
            </a:extLst>
          </p:cNvPr>
          <p:cNvSpPr/>
          <p:nvPr/>
        </p:nvSpPr>
        <p:spPr>
          <a:xfrm>
            <a:off x="4760123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2CA6524-BE7A-4977-8CBD-7A09C1E60848}"/>
              </a:ext>
            </a:extLst>
          </p:cNvPr>
          <p:cNvSpPr/>
          <p:nvPr/>
        </p:nvSpPr>
        <p:spPr>
          <a:xfrm>
            <a:off x="5176995" y="3504076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F15BE21-FB43-4230-A56A-7FA343C28002}"/>
              </a:ext>
            </a:extLst>
          </p:cNvPr>
          <p:cNvSpPr/>
          <p:nvPr/>
        </p:nvSpPr>
        <p:spPr>
          <a:xfrm>
            <a:off x="3926381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0F1A386-BEA9-4B3C-9CA1-6259565A20BA}"/>
              </a:ext>
            </a:extLst>
          </p:cNvPr>
          <p:cNvSpPr/>
          <p:nvPr/>
        </p:nvSpPr>
        <p:spPr>
          <a:xfrm>
            <a:off x="4343252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1DDE9A4-2C5F-455C-A55C-CFDBD5D3B522}"/>
              </a:ext>
            </a:extLst>
          </p:cNvPr>
          <p:cNvSpPr/>
          <p:nvPr/>
        </p:nvSpPr>
        <p:spPr>
          <a:xfrm>
            <a:off x="4760123" y="390495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1AB9871-C5B0-43B7-9665-1DBF91C59B8D}"/>
              </a:ext>
            </a:extLst>
          </p:cNvPr>
          <p:cNvCxnSpPr/>
          <p:nvPr/>
        </p:nvCxnSpPr>
        <p:spPr>
          <a:xfrm flipV="1">
            <a:off x="2622931" y="4304489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5FDD307-44A4-4010-83EC-D32647172AEC}"/>
              </a:ext>
            </a:extLst>
          </p:cNvPr>
          <p:cNvCxnSpPr/>
          <p:nvPr/>
        </p:nvCxnSpPr>
        <p:spPr>
          <a:xfrm flipV="1">
            <a:off x="3039434" y="4304489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252E854-90FE-447C-981B-A53160AEE92D}"/>
              </a:ext>
            </a:extLst>
          </p:cNvPr>
          <p:cNvCxnSpPr/>
          <p:nvPr/>
        </p:nvCxnSpPr>
        <p:spPr>
          <a:xfrm flipV="1">
            <a:off x="3455570" y="4304489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67E46C-3364-4535-961C-9233B0CF8F20}"/>
              </a:ext>
            </a:extLst>
          </p:cNvPr>
          <p:cNvCxnSpPr/>
          <p:nvPr/>
        </p:nvCxnSpPr>
        <p:spPr>
          <a:xfrm flipV="1">
            <a:off x="2205324" y="4704024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D108AC4-EC8D-4937-ABCB-67A0590C7D79}"/>
              </a:ext>
            </a:extLst>
          </p:cNvPr>
          <p:cNvSpPr txBox="1"/>
          <p:nvPr/>
        </p:nvSpPr>
        <p:spPr>
          <a:xfrm>
            <a:off x="6553010" y="3741684"/>
            <a:ext cx="409487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3000" dirty="0">
                <a:latin typeface="Sassoon Infant Std" panose="020B0503020103030203" pitchFamily="34" charset="0"/>
                <a:cs typeface="Times New Roman" panose="02020603050405020304" pitchFamily="18" charset="0"/>
              </a:rPr>
              <a:t>-</a:t>
            </a:r>
            <a:endParaRPr lang="en-GB" sz="3000" dirty="0">
              <a:latin typeface="Sassoon Infant Std" panose="020B050302010303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1A743A-D3AE-4ED6-801A-F58490B35F5E}"/>
              </a:ext>
            </a:extLst>
          </p:cNvPr>
          <p:cNvSpPr txBox="1"/>
          <p:nvPr/>
        </p:nvSpPr>
        <p:spPr>
          <a:xfrm>
            <a:off x="7502497" y="3813729"/>
            <a:ext cx="47752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=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C413FEF-EF1D-48BE-9107-AB652EC0A801}"/>
              </a:ext>
            </a:extLst>
          </p:cNvPr>
          <p:cNvSpPr/>
          <p:nvPr/>
        </p:nvSpPr>
        <p:spPr>
          <a:xfrm>
            <a:off x="7984028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2E71FBC-E51A-4E5D-B653-D1BA06FC7D72}"/>
              </a:ext>
            </a:extLst>
          </p:cNvPr>
          <p:cNvSpPr/>
          <p:nvPr/>
        </p:nvSpPr>
        <p:spPr>
          <a:xfrm>
            <a:off x="6962497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B8955F-8C51-4D40-B9E8-66A456FDA914}"/>
              </a:ext>
            </a:extLst>
          </p:cNvPr>
          <p:cNvSpPr/>
          <p:nvPr/>
        </p:nvSpPr>
        <p:spPr>
          <a:xfrm>
            <a:off x="6023913" y="3729891"/>
            <a:ext cx="540000" cy="5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6BF498C-E9C5-4AE9-A183-DA318F71791D}"/>
              </a:ext>
            </a:extLst>
          </p:cNvPr>
          <p:cNvSpPr txBox="1"/>
          <p:nvPr/>
        </p:nvSpPr>
        <p:spPr>
          <a:xfrm>
            <a:off x="6013010" y="3790439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936C79-5A2B-4735-9BC4-0F8CDC42C187}"/>
              </a:ext>
            </a:extLst>
          </p:cNvPr>
          <p:cNvSpPr txBox="1"/>
          <p:nvPr/>
        </p:nvSpPr>
        <p:spPr>
          <a:xfrm>
            <a:off x="6962497" y="3786178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1ECEA8-7882-4524-B0CB-03160DFFDF69}"/>
              </a:ext>
            </a:extLst>
          </p:cNvPr>
          <p:cNvSpPr txBox="1"/>
          <p:nvPr/>
        </p:nvSpPr>
        <p:spPr>
          <a:xfrm>
            <a:off x="7989866" y="3786178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0D9AB89-1BF4-4646-A19C-5F8D69DFA956}"/>
              </a:ext>
            </a:extLst>
          </p:cNvPr>
          <p:cNvCxnSpPr/>
          <p:nvPr/>
        </p:nvCxnSpPr>
        <p:spPr>
          <a:xfrm flipV="1">
            <a:off x="2204956" y="4309953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FE7B972-F61E-4F12-BB4B-5BC1742FB6BF}"/>
              </a:ext>
            </a:extLst>
          </p:cNvPr>
          <p:cNvCxnSpPr/>
          <p:nvPr/>
        </p:nvCxnSpPr>
        <p:spPr>
          <a:xfrm flipV="1">
            <a:off x="3455186" y="3909092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E4350E3-99C7-4464-9858-72B36A784B82}"/>
              </a:ext>
            </a:extLst>
          </p:cNvPr>
          <p:cNvSpPr txBox="1"/>
          <p:nvPr/>
        </p:nvSpPr>
        <p:spPr>
          <a:xfrm>
            <a:off x="335597" y="1133664"/>
            <a:ext cx="66020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First there were 17 counters.</a:t>
            </a:r>
          </a:p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Then 6 were taken away.</a:t>
            </a:r>
          </a:p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now?</a:t>
            </a:r>
          </a:p>
        </p:txBody>
      </p:sp>
    </p:spTree>
    <p:extLst>
      <p:ext uri="{BB962C8B-B14F-4D97-AF65-F5344CB8AC3E}">
        <p14:creationId xmlns:p14="http://schemas.microsoft.com/office/powerpoint/2010/main" val="8905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1911"/>
            <a:ext cx="9143999" cy="5248822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8120662" y="841910"/>
            <a:ext cx="1023338" cy="533966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ECD3B-FF9F-463F-BC7A-BC129A0AB541}"/>
              </a:ext>
            </a:extLst>
          </p:cNvPr>
          <p:cNvSpPr txBox="1"/>
          <p:nvPr/>
        </p:nvSpPr>
        <p:spPr>
          <a:xfrm>
            <a:off x="292931" y="1092367"/>
            <a:ext cx="7901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Kat’s answer in the NOW box is between 10 and 12.</a:t>
            </a:r>
            <a:b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her calculation?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13D4D-02B3-4A7E-B710-C5D7A4D9A087}"/>
              </a:ext>
            </a:extLst>
          </p:cNvPr>
          <p:cNvSpPr txBox="1"/>
          <p:nvPr/>
        </p:nvSpPr>
        <p:spPr>
          <a:xfrm>
            <a:off x="292930" y="4944620"/>
            <a:ext cx="833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Kat’s calculation is 17 – 6 = 11.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21436D-DDD5-46D6-AF7C-295BCE9EC8CF}"/>
              </a:ext>
            </a:extLst>
          </p:cNvPr>
          <p:cNvGraphicFramePr>
            <a:graphicFrameLocks noGrp="1"/>
          </p:cNvGraphicFramePr>
          <p:nvPr/>
        </p:nvGraphicFramePr>
        <p:xfrm>
          <a:off x="1879584" y="2032196"/>
          <a:ext cx="5166093" cy="2487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31">
                  <a:extLst>
                    <a:ext uri="{9D8B030D-6E8A-4147-A177-3AD203B41FA5}">
                      <a16:colId xmlns:a16="http://schemas.microsoft.com/office/drawing/2014/main" val="4066133544"/>
                    </a:ext>
                  </a:extLst>
                </a:gridCol>
                <a:gridCol w="1722031">
                  <a:extLst>
                    <a:ext uri="{9D8B030D-6E8A-4147-A177-3AD203B41FA5}">
                      <a16:colId xmlns:a16="http://schemas.microsoft.com/office/drawing/2014/main" val="1956900599"/>
                    </a:ext>
                  </a:extLst>
                </a:gridCol>
                <a:gridCol w="1722031">
                  <a:extLst>
                    <a:ext uri="{9D8B030D-6E8A-4147-A177-3AD203B41FA5}">
                      <a16:colId xmlns:a16="http://schemas.microsoft.com/office/drawing/2014/main" val="6991815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FIRST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THEN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NOW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74981"/>
                  </a:ext>
                </a:extLst>
              </a:tr>
              <a:tr h="209925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3568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C7830B5-DF92-4F48-BD41-7056EA2A08CC}"/>
              </a:ext>
            </a:extLst>
          </p:cNvPr>
          <p:cNvSpPr/>
          <p:nvPr/>
        </p:nvSpPr>
        <p:spPr>
          <a:xfrm>
            <a:off x="1950731" y="2499888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10AC6F-0168-41DF-B52A-1BFCD4B5A1B4}"/>
              </a:ext>
            </a:extLst>
          </p:cNvPr>
          <p:cNvSpPr/>
          <p:nvPr/>
        </p:nvSpPr>
        <p:spPr>
          <a:xfrm>
            <a:off x="2367602" y="2499888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E51CAF-7943-43AD-B75B-8A0809FD4741}"/>
              </a:ext>
            </a:extLst>
          </p:cNvPr>
          <p:cNvSpPr/>
          <p:nvPr/>
        </p:nvSpPr>
        <p:spPr>
          <a:xfrm>
            <a:off x="2784473" y="2499888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57766C-383F-45EF-AD4D-FDDFF4FF08A9}"/>
              </a:ext>
            </a:extLst>
          </p:cNvPr>
          <p:cNvSpPr/>
          <p:nvPr/>
        </p:nvSpPr>
        <p:spPr>
          <a:xfrm>
            <a:off x="3201345" y="2499888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F809BB-86D5-43EA-A97B-0090ACD28622}"/>
              </a:ext>
            </a:extLst>
          </p:cNvPr>
          <p:cNvSpPr/>
          <p:nvPr/>
        </p:nvSpPr>
        <p:spPr>
          <a:xfrm>
            <a:off x="1950731" y="2900765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B03844-E362-443E-B2BE-9D08CEC9973A}"/>
              </a:ext>
            </a:extLst>
          </p:cNvPr>
          <p:cNvSpPr/>
          <p:nvPr/>
        </p:nvSpPr>
        <p:spPr>
          <a:xfrm>
            <a:off x="2367602" y="2900765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1C82ED-60A0-4629-BB93-9B4B4C3F03E8}"/>
              </a:ext>
            </a:extLst>
          </p:cNvPr>
          <p:cNvSpPr/>
          <p:nvPr/>
        </p:nvSpPr>
        <p:spPr>
          <a:xfrm>
            <a:off x="2784473" y="2900765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800A72-4D1A-4CB4-B96A-826C1E4E82E8}"/>
              </a:ext>
            </a:extLst>
          </p:cNvPr>
          <p:cNvSpPr/>
          <p:nvPr/>
        </p:nvSpPr>
        <p:spPr>
          <a:xfrm>
            <a:off x="3201345" y="2900765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D2A5E2-57CB-4A8C-AA06-1797EB56AD3A}"/>
              </a:ext>
            </a:extLst>
          </p:cNvPr>
          <p:cNvSpPr/>
          <p:nvPr/>
        </p:nvSpPr>
        <p:spPr>
          <a:xfrm>
            <a:off x="1950731" y="330164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29641D-5275-4CCD-8D14-415D9BA6FDE5}"/>
              </a:ext>
            </a:extLst>
          </p:cNvPr>
          <p:cNvSpPr/>
          <p:nvPr/>
        </p:nvSpPr>
        <p:spPr>
          <a:xfrm>
            <a:off x="2367602" y="330164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7EAB14-8FF6-42FF-8B49-D9497925B89E}"/>
              </a:ext>
            </a:extLst>
          </p:cNvPr>
          <p:cNvSpPr/>
          <p:nvPr/>
        </p:nvSpPr>
        <p:spPr>
          <a:xfrm>
            <a:off x="2784473" y="330164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70FC9E-AABB-460D-8D8F-AF2EA50E76B4}"/>
              </a:ext>
            </a:extLst>
          </p:cNvPr>
          <p:cNvSpPr/>
          <p:nvPr/>
        </p:nvSpPr>
        <p:spPr>
          <a:xfrm>
            <a:off x="3201345" y="3301643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49D366-86E0-49DF-8EB8-AADFF95F9DB9}"/>
              </a:ext>
            </a:extLst>
          </p:cNvPr>
          <p:cNvSpPr/>
          <p:nvPr/>
        </p:nvSpPr>
        <p:spPr>
          <a:xfrm>
            <a:off x="1950731" y="370252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83DC45-A748-4443-847A-32A2FB89A9C8}"/>
              </a:ext>
            </a:extLst>
          </p:cNvPr>
          <p:cNvSpPr/>
          <p:nvPr/>
        </p:nvSpPr>
        <p:spPr>
          <a:xfrm>
            <a:off x="2367602" y="370252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117CF3-8636-4D4D-8E93-FC180893D112}"/>
              </a:ext>
            </a:extLst>
          </p:cNvPr>
          <p:cNvSpPr/>
          <p:nvPr/>
        </p:nvSpPr>
        <p:spPr>
          <a:xfrm>
            <a:off x="2784473" y="370252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DBB1CD-9767-4F88-A4D4-7D7BA78E8D90}"/>
              </a:ext>
            </a:extLst>
          </p:cNvPr>
          <p:cNvSpPr/>
          <p:nvPr/>
        </p:nvSpPr>
        <p:spPr>
          <a:xfrm>
            <a:off x="3201345" y="3702520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98A9AE-475D-4BE6-949B-6A231658E271}"/>
              </a:ext>
            </a:extLst>
          </p:cNvPr>
          <p:cNvSpPr/>
          <p:nvPr/>
        </p:nvSpPr>
        <p:spPr>
          <a:xfrm>
            <a:off x="1950731" y="4103397"/>
            <a:ext cx="324000" cy="32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D26A20-14D0-4B73-9C19-B20F4357A431}"/>
              </a:ext>
            </a:extLst>
          </p:cNvPr>
          <p:cNvSpPr/>
          <p:nvPr/>
        </p:nvSpPr>
        <p:spPr>
          <a:xfrm>
            <a:off x="5387351" y="2507508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52B4C4-1816-4749-9270-B8D1C7CEE220}"/>
              </a:ext>
            </a:extLst>
          </p:cNvPr>
          <p:cNvSpPr/>
          <p:nvPr/>
        </p:nvSpPr>
        <p:spPr>
          <a:xfrm>
            <a:off x="5804222" y="2507508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58758D1-0FF9-41ED-B2B0-06D712030B04}"/>
              </a:ext>
            </a:extLst>
          </p:cNvPr>
          <p:cNvSpPr/>
          <p:nvPr/>
        </p:nvSpPr>
        <p:spPr>
          <a:xfrm>
            <a:off x="6221093" y="2507508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8F7C92-4F54-4667-ACF4-B0A549EAF9C7}"/>
              </a:ext>
            </a:extLst>
          </p:cNvPr>
          <p:cNvSpPr/>
          <p:nvPr/>
        </p:nvSpPr>
        <p:spPr>
          <a:xfrm>
            <a:off x="6637965" y="2507508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9CD959-BEC4-4D28-88A3-41D5DF4F5F33}"/>
              </a:ext>
            </a:extLst>
          </p:cNvPr>
          <p:cNvSpPr/>
          <p:nvPr/>
        </p:nvSpPr>
        <p:spPr>
          <a:xfrm>
            <a:off x="5387351" y="2908385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87B6051-39A4-4AA3-BAC1-5AF6B6FF5E30}"/>
              </a:ext>
            </a:extLst>
          </p:cNvPr>
          <p:cNvSpPr/>
          <p:nvPr/>
        </p:nvSpPr>
        <p:spPr>
          <a:xfrm>
            <a:off x="5804222" y="2908385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1255CA1-8396-4A0E-AAA4-1749FF6F0FB9}"/>
              </a:ext>
            </a:extLst>
          </p:cNvPr>
          <p:cNvSpPr/>
          <p:nvPr/>
        </p:nvSpPr>
        <p:spPr>
          <a:xfrm>
            <a:off x="6221093" y="2908385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C04223-34E2-4D62-9AAC-AB64AB831ED3}"/>
              </a:ext>
            </a:extLst>
          </p:cNvPr>
          <p:cNvSpPr/>
          <p:nvPr/>
        </p:nvSpPr>
        <p:spPr>
          <a:xfrm>
            <a:off x="6637965" y="2908385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17AA44E-F3B1-4DE6-A967-7AA99FBEF08D}"/>
              </a:ext>
            </a:extLst>
          </p:cNvPr>
          <p:cNvSpPr/>
          <p:nvPr/>
        </p:nvSpPr>
        <p:spPr>
          <a:xfrm>
            <a:off x="5387351" y="3309263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C6EC99-6B15-47EA-807F-5E8281A6149C}"/>
              </a:ext>
            </a:extLst>
          </p:cNvPr>
          <p:cNvSpPr/>
          <p:nvPr/>
        </p:nvSpPr>
        <p:spPr>
          <a:xfrm>
            <a:off x="5804222" y="3309263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512946-E8F4-46CE-A3A0-123B82531185}"/>
              </a:ext>
            </a:extLst>
          </p:cNvPr>
          <p:cNvSpPr/>
          <p:nvPr/>
        </p:nvSpPr>
        <p:spPr>
          <a:xfrm>
            <a:off x="6221093" y="3309263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7FA1CB6-CE12-427D-9297-87314DE6F27D}"/>
              </a:ext>
            </a:extLst>
          </p:cNvPr>
          <p:cNvSpPr/>
          <p:nvPr/>
        </p:nvSpPr>
        <p:spPr>
          <a:xfrm>
            <a:off x="3667873" y="2499888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2CDDE1-2988-47AA-98C4-93A94FB5CAEE}"/>
              </a:ext>
            </a:extLst>
          </p:cNvPr>
          <p:cNvSpPr/>
          <p:nvPr/>
        </p:nvSpPr>
        <p:spPr>
          <a:xfrm>
            <a:off x="4084744" y="2499888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92B7C1-DCA2-45C4-9430-85446FFD125F}"/>
              </a:ext>
            </a:extLst>
          </p:cNvPr>
          <p:cNvSpPr/>
          <p:nvPr/>
        </p:nvSpPr>
        <p:spPr>
          <a:xfrm>
            <a:off x="4501615" y="2499888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490E32E-AC4A-4F86-B89F-1BFE0FC74B61}"/>
              </a:ext>
            </a:extLst>
          </p:cNvPr>
          <p:cNvSpPr/>
          <p:nvPr/>
        </p:nvSpPr>
        <p:spPr>
          <a:xfrm>
            <a:off x="4918487" y="2499888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9708BA-501C-4CFE-87CE-DAA3AE4E8F2E}"/>
              </a:ext>
            </a:extLst>
          </p:cNvPr>
          <p:cNvSpPr/>
          <p:nvPr/>
        </p:nvSpPr>
        <p:spPr>
          <a:xfrm>
            <a:off x="3667873" y="2900765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C542708-1339-4D67-BD73-71895F09F3E2}"/>
              </a:ext>
            </a:extLst>
          </p:cNvPr>
          <p:cNvSpPr/>
          <p:nvPr/>
        </p:nvSpPr>
        <p:spPr>
          <a:xfrm>
            <a:off x="4084744" y="2900765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1801BAA-7407-4B0E-B28E-5B1495AE450C}"/>
              </a:ext>
            </a:extLst>
          </p:cNvPr>
          <p:cNvSpPr/>
          <p:nvPr/>
        </p:nvSpPr>
        <p:spPr>
          <a:xfrm>
            <a:off x="4501615" y="2900765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451341-90B3-4F81-8A43-A5E645F27886}"/>
              </a:ext>
            </a:extLst>
          </p:cNvPr>
          <p:cNvSpPr/>
          <p:nvPr/>
        </p:nvSpPr>
        <p:spPr>
          <a:xfrm>
            <a:off x="4918487" y="2900765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23EE6FD-BC1D-464E-B35E-748F1C340621}"/>
              </a:ext>
            </a:extLst>
          </p:cNvPr>
          <p:cNvSpPr/>
          <p:nvPr/>
        </p:nvSpPr>
        <p:spPr>
          <a:xfrm>
            <a:off x="3667873" y="3301643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FD65EE0-C93B-444A-99F8-9B8469780947}"/>
              </a:ext>
            </a:extLst>
          </p:cNvPr>
          <p:cNvSpPr/>
          <p:nvPr/>
        </p:nvSpPr>
        <p:spPr>
          <a:xfrm>
            <a:off x="4084744" y="3301643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5EEBDEF-6AB5-49A2-95B2-21751C014260}"/>
              </a:ext>
            </a:extLst>
          </p:cNvPr>
          <p:cNvSpPr/>
          <p:nvPr/>
        </p:nvSpPr>
        <p:spPr>
          <a:xfrm>
            <a:off x="4501615" y="3301643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5983510-35C2-4F81-869E-17076C551901}"/>
              </a:ext>
            </a:extLst>
          </p:cNvPr>
          <p:cNvSpPr/>
          <p:nvPr/>
        </p:nvSpPr>
        <p:spPr>
          <a:xfrm>
            <a:off x="4918487" y="3301643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76CB1F7-CDC0-4144-BAE6-5166C3369930}"/>
              </a:ext>
            </a:extLst>
          </p:cNvPr>
          <p:cNvSpPr/>
          <p:nvPr/>
        </p:nvSpPr>
        <p:spPr>
          <a:xfrm>
            <a:off x="3667873" y="3702520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3016E85-A74A-4ECD-98CA-A41B8957AF7C}"/>
              </a:ext>
            </a:extLst>
          </p:cNvPr>
          <p:cNvSpPr/>
          <p:nvPr/>
        </p:nvSpPr>
        <p:spPr>
          <a:xfrm>
            <a:off x="4084744" y="3702520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C58E478-4F6F-4673-AB76-35752451C233}"/>
              </a:ext>
            </a:extLst>
          </p:cNvPr>
          <p:cNvSpPr/>
          <p:nvPr/>
        </p:nvSpPr>
        <p:spPr>
          <a:xfrm>
            <a:off x="4501615" y="3702520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3556760-8602-4131-98E2-C9573E6424CD}"/>
              </a:ext>
            </a:extLst>
          </p:cNvPr>
          <p:cNvSpPr/>
          <p:nvPr/>
        </p:nvSpPr>
        <p:spPr>
          <a:xfrm>
            <a:off x="4918487" y="3702520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5E8C61B-5B8A-4EA7-A970-AD4E7A2A81B2}"/>
              </a:ext>
            </a:extLst>
          </p:cNvPr>
          <p:cNvSpPr/>
          <p:nvPr/>
        </p:nvSpPr>
        <p:spPr>
          <a:xfrm>
            <a:off x="3667873" y="4103397"/>
            <a:ext cx="324000" cy="324000"/>
          </a:xfrm>
          <a:prstGeom prst="ellipse">
            <a:avLst/>
          </a:prstGeom>
          <a:solidFill>
            <a:srgbClr val="FF9F9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F67421-7D44-47F8-BE7B-95B816AFFB57}"/>
              </a:ext>
            </a:extLst>
          </p:cNvPr>
          <p:cNvCxnSpPr/>
          <p:nvPr/>
        </p:nvCxnSpPr>
        <p:spPr>
          <a:xfrm flipV="1">
            <a:off x="4085480" y="3702520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BD008BE-6AD9-4C31-A97D-7A619B9D106F}"/>
              </a:ext>
            </a:extLst>
          </p:cNvPr>
          <p:cNvCxnSpPr/>
          <p:nvPr/>
        </p:nvCxnSpPr>
        <p:spPr>
          <a:xfrm flipV="1">
            <a:off x="4501983" y="3702520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B3101D-56DE-459A-8628-FB88ACF8689E}"/>
              </a:ext>
            </a:extLst>
          </p:cNvPr>
          <p:cNvCxnSpPr/>
          <p:nvPr/>
        </p:nvCxnSpPr>
        <p:spPr>
          <a:xfrm flipV="1">
            <a:off x="4918119" y="3702520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564F969-2F9D-452A-A511-2BE3E37F8BEC}"/>
              </a:ext>
            </a:extLst>
          </p:cNvPr>
          <p:cNvCxnSpPr/>
          <p:nvPr/>
        </p:nvCxnSpPr>
        <p:spPr>
          <a:xfrm flipV="1">
            <a:off x="3667873" y="4102055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D340A-8D90-4D6F-9E65-A53EC3EACCF3}"/>
              </a:ext>
            </a:extLst>
          </p:cNvPr>
          <p:cNvCxnSpPr/>
          <p:nvPr/>
        </p:nvCxnSpPr>
        <p:spPr>
          <a:xfrm flipV="1">
            <a:off x="4913906" y="3304238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CF6DCE-63DB-4C06-821F-686D390391D9}"/>
              </a:ext>
            </a:extLst>
          </p:cNvPr>
          <p:cNvCxnSpPr/>
          <p:nvPr/>
        </p:nvCxnSpPr>
        <p:spPr>
          <a:xfrm flipV="1">
            <a:off x="3667873" y="3701178"/>
            <a:ext cx="324000" cy="3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One less than             is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Count backwards from 16 to 12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How do you spell the number 14?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number is missing?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788020" y="34327"/>
            <a:ext cx="746752" cy="1296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7490" y="4084377"/>
            <a:ext cx="1443834" cy="1445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9744" y="454310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3092" y="497481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5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One less than             is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Count backwards from 16 to 12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How do you spell the number 14?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number is missing?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8622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4189" y="2139189"/>
            <a:ext cx="304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16, 15, 14, 13, 12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788020" y="34327"/>
            <a:ext cx="746752" cy="1296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7490" y="4084377"/>
            <a:ext cx="1443834" cy="1445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4655" y="3372861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 fourteen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9744" y="454310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3187" y="416587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3092" y="497481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5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Subtraction - taking away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14" y="1503188"/>
            <a:ext cx="734956" cy="698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965" y="234980"/>
            <a:ext cx="1763060" cy="3992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03" y="1503188"/>
            <a:ext cx="734956" cy="698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7" y="1503188"/>
            <a:ext cx="734956" cy="698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15" y="1503188"/>
            <a:ext cx="734956" cy="698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96" y="1503188"/>
            <a:ext cx="734956" cy="698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965" y="2238487"/>
            <a:ext cx="1763060" cy="3992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8" y="2260905"/>
            <a:ext cx="734956" cy="6988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97" y="2260905"/>
            <a:ext cx="734956" cy="6988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11" y="2260905"/>
            <a:ext cx="734956" cy="698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09" y="2260905"/>
            <a:ext cx="734956" cy="698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90" y="2260905"/>
            <a:ext cx="734956" cy="698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02" y="3525225"/>
            <a:ext cx="734956" cy="698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91" y="3509529"/>
            <a:ext cx="734956" cy="698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05" y="3525225"/>
            <a:ext cx="734956" cy="6988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3" y="3525225"/>
            <a:ext cx="734956" cy="6988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84" y="3509529"/>
            <a:ext cx="734956" cy="6988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96" y="4266314"/>
            <a:ext cx="734956" cy="698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5" y="4250618"/>
            <a:ext cx="734956" cy="6988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99" y="4266314"/>
            <a:ext cx="734956" cy="698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01764" y="5106338"/>
                <a:ext cx="23148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>
                    <a:latin typeface="Comic Sans MS" panose="030F0702030302020204" pitchFamily="66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omic Sans MS" panose="030F0702030302020204" pitchFamily="66" charset="0"/>
                  </a:rPr>
                  <a:t> 2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3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764" y="5106338"/>
                <a:ext cx="2314824" cy="769441"/>
              </a:xfrm>
              <a:prstGeom prst="rect">
                <a:avLst/>
              </a:prstGeom>
              <a:blipFill>
                <a:blip r:embed="rId6"/>
                <a:stretch>
                  <a:fillRect l="-3958" t="-1587" r="-7916" b="-2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80755" y="5225634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16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Subtraction- taking away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14" y="1503188"/>
            <a:ext cx="734956" cy="698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965" y="234980"/>
            <a:ext cx="1763060" cy="3992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03" y="1503188"/>
            <a:ext cx="734956" cy="698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7" y="1503188"/>
            <a:ext cx="734956" cy="698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15" y="1503188"/>
            <a:ext cx="734956" cy="698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96" y="1503188"/>
            <a:ext cx="734956" cy="698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965" y="2238487"/>
            <a:ext cx="1763060" cy="3992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8" y="2260905"/>
            <a:ext cx="734956" cy="6988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97" y="2260905"/>
            <a:ext cx="734956" cy="6988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11" y="2260905"/>
            <a:ext cx="734956" cy="698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09" y="2260905"/>
            <a:ext cx="734956" cy="698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90" y="2260905"/>
            <a:ext cx="734956" cy="698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02" y="3517377"/>
            <a:ext cx="734956" cy="698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91" y="3517377"/>
            <a:ext cx="734956" cy="698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05" y="3517377"/>
            <a:ext cx="734956" cy="6988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3" y="3517377"/>
            <a:ext cx="734956" cy="6988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84" y="3517377"/>
            <a:ext cx="734956" cy="698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33991" y="5158219"/>
                <a:ext cx="2599711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4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91" y="5158219"/>
                <a:ext cx="2599711" cy="814005"/>
              </a:xfrm>
              <a:prstGeom prst="rect">
                <a:avLst/>
              </a:prstGeom>
              <a:blipFill>
                <a:blip r:embed="rId6"/>
                <a:stretch>
                  <a:fillRect l="-3286" t="-2985" r="-7277" b="-29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323563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94553" y="46625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8440" y="5290021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11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83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Subtraction- taking away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14" y="1503188"/>
            <a:ext cx="734956" cy="698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965" y="234980"/>
            <a:ext cx="1763060" cy="3992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03" y="1503188"/>
            <a:ext cx="734956" cy="698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7" y="1503188"/>
            <a:ext cx="734956" cy="698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15" y="1503188"/>
            <a:ext cx="734956" cy="698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96" y="1503188"/>
            <a:ext cx="734956" cy="698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965" y="2238487"/>
            <a:ext cx="1763060" cy="3992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8" y="2260905"/>
            <a:ext cx="734956" cy="6988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97" y="2260905"/>
            <a:ext cx="734956" cy="6988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11" y="2260905"/>
            <a:ext cx="734956" cy="698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09" y="2260905"/>
            <a:ext cx="734956" cy="698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90" y="2260905"/>
            <a:ext cx="734956" cy="698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02" y="3517377"/>
            <a:ext cx="734956" cy="698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91" y="3517377"/>
            <a:ext cx="734956" cy="698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05" y="3517377"/>
            <a:ext cx="734956" cy="6988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3" y="3517377"/>
            <a:ext cx="734956" cy="6988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84" y="3517377"/>
            <a:ext cx="734956" cy="698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33991" y="5158219"/>
                <a:ext cx="2706201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3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91" y="5158219"/>
                <a:ext cx="2706201" cy="814005"/>
              </a:xfrm>
              <a:prstGeom prst="rect">
                <a:avLst/>
              </a:prstGeom>
              <a:blipFill>
                <a:blip r:embed="rId6"/>
                <a:stretch>
                  <a:fillRect l="-1126" t="-2985" r="-4955" b="-29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323563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94553" y="46625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07526" y="5314545"/>
            <a:ext cx="141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14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02" y="4266770"/>
            <a:ext cx="734956" cy="698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83" y="4266770"/>
            <a:ext cx="734956" cy="6988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02257" y="5280226"/>
            <a:ext cx="641445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4022246" y="5271396"/>
            <a:ext cx="539402" cy="639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56" y="3517377"/>
            <a:ext cx="734956" cy="6988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74" y="4266770"/>
            <a:ext cx="734956" cy="6988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55" y="4266770"/>
            <a:ext cx="734956" cy="698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0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9|12.2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8.2|12.7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6.5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6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8.4|16.8|4.3|4.9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7.9|9.3|2.9|3.4|6.4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5.1|2.4|1.4|2.2|1.7|5|9|9.1|1.2|4|4.4|5.2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4|4|2.1|4.3|2.6|4.3|3.4|4.7|2.9|3.9|4.1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1|1.1|11.7|5.9|3.6|6.7|19|8.3|7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522d4c35-b548-4432-90ae-af4376e1c4b4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4901</TotalTime>
  <Words>382</Words>
  <Application>Microsoft Macintosh PowerPoint</Application>
  <PresentationFormat>On-screen Show (4:3)</PresentationFormat>
  <Paragraphs>140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Yu Gothic UI</vt:lpstr>
      <vt:lpstr>Arial</vt:lpstr>
      <vt:lpstr>Calibri</vt:lpstr>
      <vt:lpstr>Calibri Light</vt:lpstr>
      <vt:lpstr>Cambria Math</vt:lpstr>
      <vt:lpstr>Comic Sans MS</vt:lpstr>
      <vt:lpstr>KG Primary Penmanship</vt:lpstr>
      <vt:lpstr>Sassoon Infant Std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PowerPoint Presentation</vt:lpstr>
      <vt:lpstr>Have a go at question 2 on the worksheet.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MCARDLE, SOPHIE L. (Student)</cp:lastModifiedBy>
  <cp:revision>228</cp:revision>
  <dcterms:created xsi:type="dcterms:W3CDTF">2019-07-05T11:02:13Z</dcterms:created>
  <dcterms:modified xsi:type="dcterms:W3CDTF">2022-01-10T19:56:43Z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