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307" r:id="rId5"/>
    <p:sldId id="323" r:id="rId6"/>
    <p:sldId id="314" r:id="rId7"/>
    <p:sldId id="327" r:id="rId8"/>
    <p:sldId id="326" r:id="rId9"/>
    <p:sldId id="328" r:id="rId10"/>
    <p:sldId id="325" r:id="rId11"/>
    <p:sldId id="329" r:id="rId12"/>
    <p:sldId id="322" r:id="rId13"/>
    <p:sldId id="324" r:id="rId14"/>
    <p:sldId id="29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3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17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9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9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7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58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09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5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B41C-291D-4EDE-B01C-2F41C0B88098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6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bc.co.uk/bitesize/topics/zyttyrd/articles/zpvcrdm#:~:text=Magnets%20have%20a%20north%20pole,as%20will%20two%20south%20poles.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bc.co.uk/bitesize/topics/zyttyrd/articles/zpvcrdm#:~:text=Magnets%20have%20a%20north%20pole,as%20will%20two%20south%20poles.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38622"/>
            <a:ext cx="9144000" cy="2387600"/>
          </a:xfrm>
        </p:spPr>
        <p:txBody>
          <a:bodyPr>
            <a:normAutofit/>
          </a:bodyPr>
          <a:lstStyle/>
          <a:p>
            <a:r>
              <a:rPr lang="en-GB" sz="9600" dirty="0" smtClean="0">
                <a:latin typeface="My Happy Ending" pitchFamily="2" charset="0"/>
                <a:ea typeface="My Happy Ending" pitchFamily="2" charset="0"/>
              </a:rPr>
              <a:t>Forces and Magnets</a:t>
            </a:r>
            <a:endParaRPr lang="en-GB" sz="9600" dirty="0">
              <a:latin typeface="My Happy Ending" pitchFamily="2" charset="0"/>
              <a:ea typeface="My Happy Ending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5188" y="2010741"/>
            <a:ext cx="9144000" cy="1655762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My Happy Ending" pitchFamily="2" charset="0"/>
                <a:ea typeface="My Happy Ending" pitchFamily="2" charset="0"/>
              </a:rPr>
              <a:t>This half term, our science topic is:</a:t>
            </a:r>
          </a:p>
        </p:txBody>
      </p:sp>
    </p:spTree>
    <p:extLst>
      <p:ext uri="{BB962C8B-B14F-4D97-AF65-F5344CB8AC3E}">
        <p14:creationId xmlns:p14="http://schemas.microsoft.com/office/powerpoint/2010/main" val="566199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/>
          </a:bodyPr>
          <a:lstStyle/>
          <a:p>
            <a:pPr lvl="0" algn="l">
              <a:spcAft>
                <a:spcPts val="0"/>
              </a:spcAft>
            </a:pP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Now we are going to explore magnets.</a:t>
            </a:r>
          </a:p>
          <a:p>
            <a:pPr lvl="0" algn="l">
              <a:spcAft>
                <a:spcPts val="0"/>
              </a:spcAft>
            </a:pPr>
            <a:endParaRPr lang="en-US" sz="6000" dirty="0" smtClean="0">
              <a:latin typeface="My Happy Ending" pitchFamily="2" charset="0"/>
              <a:ea typeface="My Happy Ending" pitchFamily="2" charset="0"/>
            </a:endParaRPr>
          </a:p>
          <a:p>
            <a:pPr lvl="0" algn="l">
              <a:spcAft>
                <a:spcPts val="0"/>
              </a:spcAft>
            </a:pP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Predict what you think will happen. Use the vocabulary.</a:t>
            </a:r>
            <a:endParaRPr lang="en-US" sz="6000" dirty="0" smtClean="0">
              <a:latin typeface="My Happy Ending" pitchFamily="2" charset="0"/>
              <a:ea typeface="My Happy Ending" pitchFamily="2" charset="0"/>
            </a:endParaRPr>
          </a:p>
          <a:p>
            <a:pPr lvl="0" algn="l">
              <a:spcAft>
                <a:spcPts val="0"/>
              </a:spcAft>
            </a:pPr>
            <a:r>
              <a:rPr lang="en-US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Do they attract or repel? 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 </a:t>
            </a:r>
            <a:endParaRPr lang="en-GB" sz="52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3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 lnSpcReduction="10000"/>
          </a:bodyPr>
          <a:lstStyle/>
          <a:p>
            <a:pPr lvl="0" algn="l">
              <a:spcAft>
                <a:spcPts val="0"/>
              </a:spcAft>
            </a:pP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Draw a science model in your book with force arrows to describe </a:t>
            </a:r>
            <a:r>
              <a:rPr lang="en-US" sz="6000" dirty="0">
                <a:latin typeface="My Happy Ending" pitchFamily="2" charset="0"/>
                <a:ea typeface="My Happy Ending" pitchFamily="2" charset="0"/>
              </a:rPr>
              <a:t>the effect of a magnet on an object 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and a 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magnet on a magnet</a:t>
            </a:r>
            <a:r>
              <a:rPr lang="en-US" sz="6000" dirty="0">
                <a:latin typeface="My Happy Ending" pitchFamily="2" charset="0"/>
                <a:ea typeface="My Happy Ending" pitchFamily="2" charset="0"/>
              </a:rPr>
              <a:t>. </a:t>
            </a:r>
            <a:endParaRPr lang="en-US" sz="6000" dirty="0" smtClean="0">
              <a:latin typeface="My Happy Ending" pitchFamily="2" charset="0"/>
              <a:ea typeface="My Happy Ending" pitchFamily="2" charset="0"/>
            </a:endParaRPr>
          </a:p>
          <a:p>
            <a:pPr lvl="0" algn="l">
              <a:spcAft>
                <a:spcPts val="0"/>
              </a:spcAft>
            </a:pPr>
            <a:endParaRPr lang="en-US" sz="6000" u="sng" dirty="0">
              <a:latin typeface="My Happy Ending" pitchFamily="2" charset="0"/>
              <a:ea typeface="My Happy Ending" pitchFamily="2" charset="0"/>
            </a:endParaRPr>
          </a:p>
          <a:p>
            <a:pPr lvl="0" algn="l">
              <a:spcAft>
                <a:spcPts val="0"/>
              </a:spcAft>
            </a:pP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Use the vocabulary: 	attract		repel</a:t>
            </a:r>
            <a:endParaRPr lang="en-GB" sz="52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/>
          </a:bodyPr>
          <a:lstStyle/>
          <a:p>
            <a:pPr lvl="0" algn="l">
              <a:spcAft>
                <a:spcPts val="0"/>
              </a:spcAft>
            </a:pP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Role play</a:t>
            </a:r>
          </a:p>
          <a:p>
            <a:pPr lvl="0" algn="l">
              <a:spcAft>
                <a:spcPts val="0"/>
              </a:spcAft>
            </a:pP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lvl="0" algn="l">
              <a:spcAft>
                <a:spcPts val="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With your partner, can you use your bodies to show what magnets do?</a:t>
            </a:r>
            <a:endParaRPr lang="en-GB" sz="52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7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/>
          </a:bodyPr>
          <a:lstStyle/>
          <a:p>
            <a:pPr lvl="0">
              <a:spcAft>
                <a:spcPts val="0"/>
              </a:spcAft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Let’s test our knowledge with a quiz.</a:t>
            </a:r>
            <a:endParaRPr lang="en-GB" sz="5200" u="sng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2554" y="1992221"/>
            <a:ext cx="5638034" cy="319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4924" y="1031966"/>
            <a:ext cx="7759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My Happy Ending" pitchFamily="2" charset="0"/>
                <a:ea typeface="My Happy Ending" pitchFamily="2" charset="0"/>
              </a:rPr>
              <a:t>Tell your partner 3 things you have learnt about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magnets.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337" y="802566"/>
            <a:ext cx="9668189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LO: 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To know </a:t>
            </a:r>
            <a:r>
              <a:rPr lang="en-US" sz="5400" dirty="0" smtClean="0">
                <a:latin typeface="My Happy Ending" pitchFamily="2" charset="0"/>
                <a:ea typeface="My Happy Ending" pitchFamily="2" charset="0"/>
              </a:rPr>
              <a:t>how magnets behave.</a:t>
            </a:r>
            <a:endParaRPr lang="en-GB" sz="5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LO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: To </a:t>
            </a:r>
            <a:r>
              <a:rPr lang="en-US" sz="5400" dirty="0" smtClean="0">
                <a:latin typeface="My Happy Ending" pitchFamily="2" charset="0"/>
                <a:ea typeface="My Happy Ending" pitchFamily="2" charset="0"/>
              </a:rPr>
              <a:t>begin to use a science model to describe.</a:t>
            </a:r>
            <a:endParaRPr lang="en-GB" sz="96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50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526" y="802566"/>
            <a:ext cx="9144000" cy="497925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Vocabulary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f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orce 		push 		pull 		contact force 	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distance force 	gravity 	force arrow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movement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(associated terminology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) 		</a:t>
            </a:r>
            <a:r>
              <a:rPr lang="en-GB" sz="48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magnetic magnetism 		poles </a:t>
            </a:r>
            <a:r>
              <a:rPr lang="en-GB" sz="4800" dirty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(north, south</a:t>
            </a:r>
            <a:r>
              <a:rPr lang="en-GB" sz="48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) 		attract repel 		non-magnetic</a:t>
            </a:r>
            <a:endParaRPr lang="en-GB" sz="4800" dirty="0">
              <a:solidFill>
                <a:srgbClr val="FF0000"/>
              </a:solidFill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These 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are some of the words we will be using over the course of the unit.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933195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is a magnet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?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6754" y="1055861"/>
            <a:ext cx="1408298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933195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Let’s find out…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590" y="1952080"/>
            <a:ext cx="6430600" cy="35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800" b="1" u="sng" dirty="0">
                <a:latin typeface="My Happy Ending" pitchFamily="2" charset="0"/>
                <a:ea typeface="My Happy Ending" pitchFamily="2" charset="0"/>
              </a:rPr>
              <a:t>Magnetic forces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When two magnets are close, they create pushing or pulling forces on one another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These forces are strongest at the ends of the magnets. The two ends of a magnet are known as the north pole and the south pole.</a:t>
            </a:r>
          </a:p>
        </p:txBody>
      </p:sp>
    </p:spTree>
    <p:extLst>
      <p:ext uri="{BB962C8B-B14F-4D97-AF65-F5344CB8AC3E}">
        <p14:creationId xmlns:p14="http://schemas.microsoft.com/office/powerpoint/2010/main" val="1941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829" y="950729"/>
            <a:ext cx="4335194" cy="4833256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800" dirty="0" smtClean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Some </a:t>
            </a:r>
            <a:r>
              <a:rPr lang="en-GB" sz="4800" dirty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magnets are stronger than others. </a:t>
            </a:r>
            <a:endParaRPr lang="en-GB" sz="4800" dirty="0" smtClean="0">
              <a:solidFill>
                <a:srgbClr val="231F20"/>
              </a:solidFill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>
              <a:solidFill>
                <a:srgbClr val="231F20"/>
              </a:solidFill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Strong </a:t>
            </a:r>
            <a:r>
              <a:rPr lang="en-GB" sz="4800" dirty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magnets will create bigger pushing or pulling forces than weak magnets</a:t>
            </a:r>
            <a:r>
              <a:rPr lang="en-GB" sz="4800" dirty="0" smtClean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.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1267" y="950729"/>
            <a:ext cx="4606910" cy="464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3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/>
          </a:bodyPr>
          <a:lstStyle/>
          <a:p>
            <a:pPr algn="l"/>
            <a:r>
              <a:rPr lang="en-GB" sz="4800" b="1" u="sng" dirty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Same poles </a:t>
            </a:r>
            <a:r>
              <a:rPr lang="en-GB" sz="4800" b="1" u="sng" dirty="0" smtClean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repel</a:t>
            </a:r>
          </a:p>
          <a:p>
            <a:pPr algn="l"/>
            <a:endParaRPr lang="en-GB" sz="4800" b="1" dirty="0">
              <a:solidFill>
                <a:srgbClr val="231F20"/>
              </a:solidFill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>
                <a:solidFill>
                  <a:srgbClr val="231F20"/>
                </a:solidFill>
                <a:latin typeface="My Happy Ending" pitchFamily="2" charset="0"/>
                <a:ea typeface="My Happy Ending" pitchFamily="2" charset="0"/>
              </a:rPr>
              <a:t>If you try to put two magnets together with the same poles pointing towards one another, the magnets will push away from each other. We say they repel each other.</a:t>
            </a:r>
            <a:endParaRPr lang="en-GB" sz="4800" b="0" i="0" dirty="0">
              <a:solidFill>
                <a:srgbClr val="231F20"/>
              </a:solidFill>
              <a:effectLst/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/>
          </a:bodyPr>
          <a:lstStyle/>
          <a:p>
            <a:pPr algn="l"/>
            <a:r>
              <a:rPr lang="en-GB" sz="4800" b="1" u="sng" dirty="0">
                <a:latin typeface="My Happy Ending" pitchFamily="2" charset="0"/>
                <a:ea typeface="My Happy Ending" pitchFamily="2" charset="0"/>
              </a:rPr>
              <a:t>Different poles </a:t>
            </a:r>
            <a:r>
              <a:rPr lang="en-GB" sz="4800" b="1" u="sng" dirty="0" smtClean="0">
                <a:latin typeface="My Happy Ending" pitchFamily="2" charset="0"/>
                <a:ea typeface="My Happy Ending" pitchFamily="2" charset="0"/>
              </a:rPr>
              <a:t>attract</a:t>
            </a:r>
          </a:p>
          <a:p>
            <a:pPr algn="l"/>
            <a:endParaRPr lang="en-GB" sz="4800" b="1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If you put two magnets together with different poles pointing towards one another, the magnets will pull towards each other. We say they attract each other.</a:t>
            </a:r>
          </a:p>
        </p:txBody>
      </p:sp>
    </p:spTree>
    <p:extLst>
      <p:ext uri="{BB962C8B-B14F-4D97-AF65-F5344CB8AC3E}">
        <p14:creationId xmlns:p14="http://schemas.microsoft.com/office/powerpoint/2010/main" val="287992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269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My Happy Ending</vt:lpstr>
      <vt:lpstr>Times New Roman</vt:lpstr>
      <vt:lpstr>Office Theme</vt:lpstr>
      <vt:lpstr>Forces and Magnets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116</cp:revision>
  <dcterms:created xsi:type="dcterms:W3CDTF">2021-09-11T16:25:42Z</dcterms:created>
  <dcterms:modified xsi:type="dcterms:W3CDTF">2022-01-28T16:00:14Z</dcterms:modified>
</cp:coreProperties>
</file>