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30"/>
  </p:handoutMasterIdLst>
  <p:sldIdLst>
    <p:sldId id="261" r:id="rId2"/>
    <p:sldId id="288" r:id="rId3"/>
    <p:sldId id="263" r:id="rId4"/>
    <p:sldId id="264" r:id="rId5"/>
    <p:sldId id="268" r:id="rId6"/>
    <p:sldId id="269" r:id="rId7"/>
    <p:sldId id="271" r:id="rId8"/>
    <p:sldId id="273" r:id="rId9"/>
    <p:sldId id="274" r:id="rId10"/>
    <p:sldId id="275" r:id="rId11"/>
    <p:sldId id="276" r:id="rId12"/>
    <p:sldId id="277" r:id="rId13"/>
    <p:sldId id="280" r:id="rId14"/>
    <p:sldId id="281" r:id="rId15"/>
    <p:sldId id="282" r:id="rId16"/>
    <p:sldId id="283" r:id="rId17"/>
    <p:sldId id="284" r:id="rId18"/>
    <p:sldId id="285" r:id="rId19"/>
    <p:sldId id="290" r:id="rId20"/>
    <p:sldId id="293" r:id="rId21"/>
    <p:sldId id="295" r:id="rId22"/>
    <p:sldId id="296" r:id="rId23"/>
    <p:sldId id="297" r:id="rId24"/>
    <p:sldId id="286" r:id="rId25"/>
    <p:sldId id="291" r:id="rId26"/>
    <p:sldId id="292" r:id="rId27"/>
    <p:sldId id="287" r:id="rId28"/>
    <p:sldId id="289"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Sassoon Infant Rg" panose="02000503030000020003" charset="0"/>
      <p:regular r:id="rId35"/>
      <p:bold r:id="rId36"/>
    </p:embeddedFont>
    <p:embeddedFont>
      <p:font typeface="Tuffy" panose="020B0603060100000000" charset="0"/>
      <p:regular r:id="rId37"/>
      <p:bold r:id="rId38"/>
      <p:italic r:id="rId39"/>
      <p:boldItalic r:id="rId40"/>
    </p:embeddedFont>
    <p:embeddedFont>
      <p:font typeface="Twinkl" panose="020B0604020202020204" charset="0"/>
      <p:regular r:id="rId41"/>
      <p:bold r:id="rId42"/>
    </p:embeddedFont>
    <p:embeddedFont>
      <p:font typeface="Twinkl SemiBold" charset="0"/>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0B0"/>
    <a:srgbClr val="FCB21C"/>
    <a:srgbClr val="B6D7E9"/>
    <a:srgbClr val="A21770"/>
    <a:srgbClr val="FEFBDA"/>
    <a:srgbClr val="3399FF"/>
    <a:srgbClr val="DB5183"/>
    <a:srgbClr val="FF7E00"/>
    <a:srgbClr val="FFFFE1"/>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2" d="100"/>
          <a:sy n="72" d="100"/>
        </p:scale>
        <p:origin x="1308" y="78"/>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30/04/2020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Twinkl SemiBold" pitchFamily="2"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Twinkl" pitchFamily="2" charset="0"/>
                <a:ea typeface="Twinkl"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Twinkl SemiBold" pitchFamily="2"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Twinkl" pitchFamily="2" charset="0"/>
                <a:ea typeface="Twinkl" pitchFamily="2" charset="0"/>
              </a:defRPr>
            </a:lvl1pPr>
            <a:lvl2pPr>
              <a:defRPr sz="1600">
                <a:latin typeface="Twinkl" pitchFamily="2" charset="0"/>
                <a:ea typeface="Twinkl" pitchFamily="2" charset="0"/>
              </a:defRPr>
            </a:lvl2pPr>
            <a:lvl3pPr>
              <a:defRPr sz="1400">
                <a:latin typeface="Twinkl" pitchFamily="2" charset="0"/>
                <a:ea typeface="Twinkl" pitchFamily="2" charset="0"/>
              </a:defRPr>
            </a:lvl3pPr>
            <a:lvl4pPr>
              <a:defRPr sz="1400">
                <a:latin typeface="Twinkl" pitchFamily="2" charset="0"/>
                <a:ea typeface="Twinkl" pitchFamily="2" charset="0"/>
              </a:defRPr>
            </a:lvl4pPr>
            <a:lvl5pPr>
              <a:defRPr sz="1400">
                <a:latin typeface="Twinkl" pitchFamily="2" charset="0"/>
                <a:ea typeface="Twinkl"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Twinkl SemiBold" pitchFamily="2"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Twinkl" pitchFamily="2" charset="0"/>
                <a:ea typeface="Twinkl" pitchFamily="2" charset="0"/>
              </a:defRPr>
            </a:lvl1pPr>
            <a:lvl2pPr>
              <a:defRPr sz="1600">
                <a:latin typeface="Twinkl" pitchFamily="2" charset="0"/>
                <a:ea typeface="Twinkl" pitchFamily="2" charset="0"/>
              </a:defRPr>
            </a:lvl2pPr>
            <a:lvl3pPr>
              <a:defRPr sz="1400">
                <a:latin typeface="Twinkl" pitchFamily="2" charset="0"/>
                <a:ea typeface="Twinkl" pitchFamily="2" charset="0"/>
              </a:defRPr>
            </a:lvl3pPr>
            <a:lvl4pPr>
              <a:defRPr sz="1400">
                <a:latin typeface="Twinkl" pitchFamily="2" charset="0"/>
                <a:ea typeface="Twinkl" pitchFamily="2" charset="0"/>
              </a:defRPr>
            </a:lvl4pPr>
            <a:lvl5pPr>
              <a:defRPr sz="1400">
                <a:latin typeface="Twinkl" pitchFamily="2" charset="0"/>
                <a:ea typeface="Twinkl"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Twinkl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2"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2"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2"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2"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2"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14.mp3"/><Relationship Id="rId7" Type="http://schemas.openxmlformats.org/officeDocument/2006/relationships/image" Target="../media/image16.png"/><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6.png"/><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14.mp3"/><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16.mp3"/><Relationship Id="rId7" Type="http://schemas.openxmlformats.org/officeDocument/2006/relationships/image" Target="../media/image17.png"/><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6.png"/><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16.mp3"/><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audio" Target="../media/media20.mp3"/><Relationship Id="rId13" Type="http://schemas.microsoft.com/office/2007/relationships/media" Target="../media/media23.mp3"/><Relationship Id="rId18" Type="http://schemas.openxmlformats.org/officeDocument/2006/relationships/audio" Target="../media/media25.mp3"/><Relationship Id="rId3" Type="http://schemas.microsoft.com/office/2007/relationships/media" Target="../media/media18.mp3"/><Relationship Id="rId21" Type="http://schemas.openxmlformats.org/officeDocument/2006/relationships/slideLayout" Target="../slideLayouts/slideLayout2.xml"/><Relationship Id="rId7" Type="http://schemas.microsoft.com/office/2007/relationships/media" Target="../media/media20.mp3"/><Relationship Id="rId12" Type="http://schemas.openxmlformats.org/officeDocument/2006/relationships/audio" Target="../media/media22.mp3"/><Relationship Id="rId17" Type="http://schemas.microsoft.com/office/2007/relationships/media" Target="../media/media25.mp3"/><Relationship Id="rId2" Type="http://schemas.openxmlformats.org/officeDocument/2006/relationships/audio" Target="../media/media17.mp3"/><Relationship Id="rId16" Type="http://schemas.openxmlformats.org/officeDocument/2006/relationships/audio" Target="../media/media24.mp3"/><Relationship Id="rId20" Type="http://schemas.openxmlformats.org/officeDocument/2006/relationships/audio" Target="../media/media26.mp3"/><Relationship Id="rId1" Type="http://schemas.microsoft.com/office/2007/relationships/media" Target="../media/media17.mp3"/><Relationship Id="rId6" Type="http://schemas.openxmlformats.org/officeDocument/2006/relationships/audio" Target="../media/media19.mp3"/><Relationship Id="rId11" Type="http://schemas.microsoft.com/office/2007/relationships/media" Target="../media/media22.mp3"/><Relationship Id="rId5" Type="http://schemas.microsoft.com/office/2007/relationships/media" Target="../media/media19.mp3"/><Relationship Id="rId15" Type="http://schemas.microsoft.com/office/2007/relationships/media" Target="../media/media24.mp3"/><Relationship Id="rId23" Type="http://schemas.openxmlformats.org/officeDocument/2006/relationships/image" Target="../media/image10.png"/><Relationship Id="rId10" Type="http://schemas.openxmlformats.org/officeDocument/2006/relationships/audio" Target="../media/media21.mp3"/><Relationship Id="rId19" Type="http://schemas.microsoft.com/office/2007/relationships/media" Target="../media/media26.mp3"/><Relationship Id="rId4" Type="http://schemas.openxmlformats.org/officeDocument/2006/relationships/audio" Target="../media/media18.mp3"/><Relationship Id="rId9" Type="http://schemas.microsoft.com/office/2007/relationships/media" Target="../media/media21.mp3"/><Relationship Id="rId14" Type="http://schemas.openxmlformats.org/officeDocument/2006/relationships/audio" Target="../media/media23.mp3"/><Relationship Id="rId22"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mp3"/><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2.mp3"/><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4.mp3"/><Relationship Id="rId7" Type="http://schemas.openxmlformats.org/officeDocument/2006/relationships/image" Target="../media/image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1.png"/><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4.mp3"/><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6.mp3"/><Relationship Id="rId7" Type="http://schemas.openxmlformats.org/officeDocument/2006/relationships/image" Target="../media/image6.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2.png"/><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6.mp3"/><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8.mp3"/><Relationship Id="rId7" Type="http://schemas.openxmlformats.org/officeDocument/2006/relationships/image" Target="../media/image13.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6.png"/><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8.mp3"/><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10.mp3"/><Relationship Id="rId7" Type="http://schemas.openxmlformats.org/officeDocument/2006/relationships/image" Target="../media/image14.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6.png"/><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10.mp3"/><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12.mp3"/><Relationship Id="rId7" Type="http://schemas.openxmlformats.org/officeDocument/2006/relationships/image" Target="../media/image15.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6.png"/><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12.mp3"/><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24"/>
            <a:ext cx="9143999" cy="6881348"/>
          </a:xfrm>
          <a:prstGeom prst="rect">
            <a:avLst/>
          </a:prstGeom>
        </p:spPr>
      </p:pic>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Tuffy" panose="020B0603060100000000" pitchFamily="34" charset="0"/>
              </a:rPr>
              <a:t>Year One</a:t>
            </a:r>
          </a:p>
        </p:txBody>
      </p:sp>
      <p:sp>
        <p:nvSpPr>
          <p:cNvPr id="4" name="Rectangle 3"/>
          <p:cNvSpPr/>
          <p:nvPr/>
        </p:nvSpPr>
        <p:spPr>
          <a:xfrm>
            <a:off x="0" y="6251423"/>
            <a:ext cx="9144000" cy="612000"/>
          </a:xfrm>
          <a:prstGeom prst="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inkl" pitchFamily="2" charset="0"/>
            </a:endParaRPr>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7089" y="6464797"/>
            <a:ext cx="3422002" cy="207749"/>
          </a:xfrm>
          <a:prstGeom prst="rect">
            <a:avLst/>
          </a:prstGeom>
          <a:noFill/>
        </p:spPr>
        <p:txBody>
          <a:bodyPr wrap="square" lIns="0" tIns="0" rIns="0" bIns="0" rtlCol="0" anchor="ctr" anchorCtr="1">
            <a:noAutofit/>
          </a:bodyPr>
          <a:lstStyle/>
          <a:p>
            <a:r>
              <a:rPr lang="en-GB" sz="800" b="1" dirty="0">
                <a:solidFill>
                  <a:schemeClr val="bg1"/>
                </a:solidFill>
                <a:latin typeface="Tuffy" panose="020B0603060100000000" pitchFamily="34" charset="0"/>
              </a:rPr>
              <a:t>French</a:t>
            </a:r>
            <a:r>
              <a:rPr lang="en-GB" sz="800" dirty="0">
                <a:solidFill>
                  <a:schemeClr val="bg1"/>
                </a:solidFill>
                <a:latin typeface="Tuffy" panose="020B0603060100000000" pitchFamily="34" charset="0"/>
              </a:rPr>
              <a:t> | Year 4 | </a:t>
            </a:r>
            <a:r>
              <a:rPr lang="en-GB" sz="800">
                <a:solidFill>
                  <a:schemeClr val="bg1"/>
                </a:solidFill>
                <a:latin typeface="Tuffy" panose="020B0603060100000000" pitchFamily="34" charset="0"/>
              </a:rPr>
              <a:t>What’s the </a:t>
            </a:r>
            <a:r>
              <a:rPr lang="en-GB" sz="800" dirty="0">
                <a:solidFill>
                  <a:schemeClr val="bg1"/>
                </a:solidFill>
                <a:latin typeface="Tuffy" panose="020B0603060100000000" pitchFamily="34" charset="0"/>
              </a:rPr>
              <a:t>Time? | My Day | Lesson 2</a:t>
            </a:r>
          </a:p>
        </p:txBody>
      </p:sp>
      <p:sp>
        <p:nvSpPr>
          <p:cNvPr id="17" name="Text Placeholder 16"/>
          <p:cNvSpPr>
            <a:spLocks noGrp="1"/>
          </p:cNvSpPr>
          <p:nvPr>
            <p:ph type="body" sz="quarter" idx="10"/>
          </p:nvPr>
        </p:nvSpPr>
        <p:spPr/>
        <p:txBody>
          <a:bodyPr/>
          <a:lstStyle/>
          <a:p>
            <a:r>
              <a:rPr lang="en-GB" dirty="0">
                <a:latin typeface="Arial" panose="020B0604020202020204" pitchFamily="34" charset="0"/>
                <a:cs typeface="Arial" panose="020B0604020202020204" pitchFamily="34" charset="0"/>
              </a:rPr>
              <a:t>What’s the Time?</a:t>
            </a:r>
          </a:p>
        </p:txBody>
      </p:sp>
      <p:sp>
        <p:nvSpPr>
          <p:cNvPr id="18" name="Title 17"/>
          <p:cNvSpPr>
            <a:spLocks noGrp="1"/>
          </p:cNvSpPr>
          <p:nvPr>
            <p:ph type="title"/>
          </p:nvPr>
        </p:nvSpPr>
        <p:spPr/>
        <p:txBody>
          <a:bodyPr/>
          <a:lstStyle/>
          <a:p>
            <a:r>
              <a:rPr lang="en-GB" dirty="0">
                <a:latin typeface="Arial" panose="020B0604020202020204" pitchFamily="34" charset="0"/>
                <a:cs typeface="Arial" panose="020B0604020202020204" pitchFamily="34" charset="0"/>
              </a:rPr>
              <a:t>French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156996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650" y="5241494"/>
            <a:ext cx="7632700" cy="525014"/>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55650" y="1909823"/>
            <a:ext cx="7632700" cy="3183346"/>
          </a:xfrm>
          <a:prstGeom prst="rect">
            <a:avLst/>
          </a:prstGeom>
          <a:solidFill>
            <a:srgbClr val="FCB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a:t>Ma </a:t>
            </a:r>
            <a:r>
              <a:rPr lang="en-GB" dirty="0" err="1"/>
              <a:t>Journ</a:t>
            </a:r>
            <a:r>
              <a:rPr lang="fr-FR" b="0" dirty="0">
                <a:solidFill>
                  <a:schemeClr val="tx1"/>
                </a:solidFill>
              </a:rPr>
              <a:t>é</a:t>
            </a:r>
            <a:r>
              <a:rPr lang="en-GB" dirty="0"/>
              <a:t>e</a:t>
            </a:r>
            <a:br>
              <a:rPr lang="en-GB" dirty="0"/>
            </a:br>
            <a:r>
              <a:rPr lang="en-GB" sz="2800" dirty="0"/>
              <a:t>My Day</a:t>
            </a:r>
          </a:p>
        </p:txBody>
      </p:sp>
      <p:sp>
        <p:nvSpPr>
          <p:cNvPr id="2" name="TextBox 1"/>
          <p:cNvSpPr txBox="1"/>
          <p:nvPr/>
        </p:nvSpPr>
        <p:spPr>
          <a:xfrm>
            <a:off x="1255985" y="5319335"/>
            <a:ext cx="2850128" cy="369332"/>
          </a:xfrm>
          <a:prstGeom prst="rect">
            <a:avLst/>
          </a:prstGeom>
          <a:noFill/>
        </p:spPr>
        <p:txBody>
          <a:bodyPr wrap="square" rtlCol="0">
            <a:spAutoFit/>
          </a:bodyPr>
          <a:lstStyle/>
          <a:p>
            <a:pPr algn="ctr"/>
            <a:r>
              <a:rPr lang="en-GB" dirty="0">
                <a:solidFill>
                  <a:schemeClr val="bg1"/>
                </a:solidFill>
                <a:latin typeface="Twinkl" pitchFamily="2" charset="0"/>
              </a:rPr>
              <a:t>À six </a:t>
            </a:r>
            <a:r>
              <a:rPr lang="en-GB" dirty="0" err="1">
                <a:solidFill>
                  <a:schemeClr val="bg1"/>
                </a:solidFill>
                <a:latin typeface="Twinkl" pitchFamily="2" charset="0"/>
              </a:rPr>
              <a:t>heures</a:t>
            </a:r>
            <a:r>
              <a:rPr lang="en-GB" dirty="0">
                <a:solidFill>
                  <a:schemeClr val="bg1"/>
                </a:solidFill>
                <a:latin typeface="Twinkl" pitchFamily="2" charset="0"/>
              </a:rPr>
              <a:t> et </a:t>
            </a:r>
            <a:r>
              <a:rPr lang="en-GB" dirty="0" err="1">
                <a:solidFill>
                  <a:schemeClr val="bg1"/>
                </a:solidFill>
                <a:latin typeface="Twinkl" pitchFamily="2" charset="0"/>
              </a:rPr>
              <a:t>demie</a:t>
            </a:r>
            <a:r>
              <a:rPr lang="en-GB" dirty="0">
                <a:solidFill>
                  <a:schemeClr val="bg1"/>
                </a:solidFill>
                <a:latin typeface="Twinkl" pitchFamily="2" charset="0"/>
              </a:rPr>
              <a:t>,  </a:t>
            </a:r>
          </a:p>
        </p:txBody>
      </p:sp>
      <p:sp>
        <p:nvSpPr>
          <p:cNvPr id="5" name="TextBox 4"/>
          <p:cNvSpPr txBox="1"/>
          <p:nvPr/>
        </p:nvSpPr>
        <p:spPr>
          <a:xfrm>
            <a:off x="4852029" y="5319335"/>
            <a:ext cx="3249191" cy="369332"/>
          </a:xfrm>
          <a:prstGeom prst="rect">
            <a:avLst/>
          </a:prstGeom>
          <a:noFill/>
        </p:spPr>
        <p:txBody>
          <a:bodyPr wrap="square" rtlCol="0">
            <a:spAutoFit/>
          </a:bodyPr>
          <a:lstStyle/>
          <a:p>
            <a:pPr algn="ctr"/>
            <a:r>
              <a:rPr lang="fr-FR" dirty="0">
                <a:solidFill>
                  <a:schemeClr val="bg1"/>
                </a:solidFill>
                <a:latin typeface="Twinkl" pitchFamily="2" charset="0"/>
              </a:rPr>
              <a:t>je fais mes devoirs.</a:t>
            </a:r>
            <a:endParaRPr lang="en-GB" dirty="0">
              <a:solidFill>
                <a:schemeClr val="bg1"/>
              </a:solidFill>
              <a:latin typeface="Twinkl" pitchFamily="2" charset="0"/>
            </a:endParaRPr>
          </a:p>
        </p:txBody>
      </p:sp>
      <p:grpSp>
        <p:nvGrpSpPr>
          <p:cNvPr id="17" name="Group 16"/>
          <p:cNvGrpSpPr/>
          <p:nvPr/>
        </p:nvGrpSpPr>
        <p:grpSpPr>
          <a:xfrm>
            <a:off x="1586722" y="2310704"/>
            <a:ext cx="2188657" cy="2184722"/>
            <a:chOff x="1586722" y="2641922"/>
            <a:chExt cx="2188657" cy="2184722"/>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6722" y="2641922"/>
              <a:ext cx="2188657" cy="2184722"/>
            </a:xfrm>
            <a:prstGeom prst="rect">
              <a:avLst/>
            </a:prstGeom>
          </p:spPr>
        </p:pic>
        <p:cxnSp>
          <p:nvCxnSpPr>
            <p:cNvPr id="19" name="Straight Arrow Connector 18"/>
            <p:cNvCxnSpPr/>
            <p:nvPr/>
          </p:nvCxnSpPr>
          <p:spPr>
            <a:xfrm flipV="1">
              <a:off x="2681049" y="3100342"/>
              <a:ext cx="0" cy="633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79963" y="3717617"/>
              <a:ext cx="2173" cy="5215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615831" y="3644097"/>
              <a:ext cx="130437" cy="1304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9199" y="2229679"/>
            <a:ext cx="3302021" cy="2438010"/>
          </a:xfrm>
          <a:prstGeom prst="rect">
            <a:avLst/>
          </a:prstGeom>
        </p:spPr>
      </p:pic>
      <p:pic>
        <p:nvPicPr>
          <p:cNvPr id="24" name="Play"/>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six heures et demi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7350"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mes devoir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2646"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Whole Clas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0800" y="612000"/>
            <a:ext cx="1238498" cy="864000"/>
          </a:xfrm>
          <a:prstGeom prst="rect">
            <a:avLst/>
          </a:prstGeom>
        </p:spPr>
      </p:pic>
      <p:pic>
        <p:nvPicPr>
          <p:cNvPr id="8" name="A six heures et dem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5109" y="1332755"/>
            <a:ext cx="609600" cy="609600"/>
          </a:xfrm>
          <a:prstGeom prst="rect">
            <a:avLst/>
          </a:prstGeom>
        </p:spPr>
      </p:pic>
      <p:pic>
        <p:nvPicPr>
          <p:cNvPr id="9" name="je fais mes devoir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0534" y="2063456"/>
            <a:ext cx="609600" cy="609600"/>
          </a:xfrm>
          <a:prstGeom prst="rect">
            <a:avLst/>
          </a:prstGeom>
        </p:spPr>
      </p:pic>
    </p:spTree>
    <p:extLst>
      <p:ext uri="{BB962C8B-B14F-4D97-AF65-F5344CB8AC3E}">
        <p14:creationId xmlns:p14="http://schemas.microsoft.com/office/powerpoint/2010/main" val="308480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 presetClass="mediacall" presetSubtype="0" fill="hold" nodeType="withEffect">
                                  <p:stCondLst>
                                    <p:cond delay="0"/>
                                  </p:stCondLst>
                                  <p:childTnLst>
                                    <p:cmd type="call" cmd="playFrom(0.0)">
                                      <p:cBhvr>
                                        <p:cTn id="12" dur="2403" fill="hold"/>
                                        <p:tgtEl>
                                          <p:spTgt spid="8"/>
                                        </p:tgtEl>
                                      </p:cBhvr>
                                    </p:cmd>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 presetClass="mediacall" presetSubtype="0" fill="hold" nodeType="withEffect">
                                  <p:stCondLst>
                                    <p:cond delay="0"/>
                                  </p:stCondLst>
                                  <p:childTnLst>
                                    <p:cmd type="call" cmd="playFrom(0.0)">
                                      <p:cBhvr>
                                        <p:cTn id="22" dur="284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8"/>
                </p:tgtEl>
              </p:cMediaNode>
            </p:audio>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403" fill="hold"/>
                                        <p:tgtEl>
                                          <p:spTgt spid="8"/>
                                        </p:tgtEl>
                                      </p:cBhvr>
                                    </p:cmd>
                                  </p:childTnLst>
                                </p:cTn>
                              </p:par>
                            </p:childTnLst>
                          </p:cTn>
                        </p:par>
                      </p:childTnLst>
                    </p:cTn>
                  </p:par>
                </p:childTnLst>
              </p:cTn>
              <p:nextCondLst>
                <p:cond evt="onClick" delay="0">
                  <p:tgtEl>
                    <p:spTgt spid="25"/>
                  </p:tgtEl>
                </p:cond>
              </p:nextCondLst>
            </p:seq>
            <p:audio>
              <p:cMediaNode vol="80000">
                <p:cTn id="29" fill="hold" display="0">
                  <p:stCondLst>
                    <p:cond delay="indefinite"/>
                  </p:stCondLst>
                  <p:endCondLst>
                    <p:cond evt="onStopAudio" delay="0">
                      <p:tgtEl>
                        <p:sldTgt/>
                      </p:tgtEl>
                    </p:cond>
                  </p:endCondLst>
                </p:cTn>
                <p:tgtEl>
                  <p:spTgt spid="9"/>
                </p:tgtEl>
              </p:cMediaNode>
            </p:audio>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2847" fill="hold"/>
                                        <p:tgtEl>
                                          <p:spTgt spid="9"/>
                                        </p:tgtEl>
                                      </p:cBhvr>
                                    </p:cmd>
                                  </p:childTnLst>
                                </p:cTn>
                              </p:par>
                            </p:childTnLst>
                          </p:cTn>
                        </p:par>
                      </p:childTnLst>
                    </p:cTn>
                  </p:par>
                </p:childTnLst>
              </p:cTn>
              <p:nextCondLst>
                <p:cond evt="onClick" delay="0">
                  <p:tgtEl>
                    <p:spTgt spid="26"/>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650" y="5241494"/>
            <a:ext cx="7632700" cy="525014"/>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55650" y="1909823"/>
            <a:ext cx="7632700" cy="3183346"/>
          </a:xfrm>
          <a:prstGeom prst="rect">
            <a:avLst/>
          </a:prstGeom>
          <a:solidFill>
            <a:srgbClr val="FCB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a:t>Ma </a:t>
            </a:r>
            <a:r>
              <a:rPr lang="en-GB" dirty="0" err="1"/>
              <a:t>Journ</a:t>
            </a:r>
            <a:r>
              <a:rPr lang="fr-FR" b="0" dirty="0">
                <a:solidFill>
                  <a:schemeClr val="tx1"/>
                </a:solidFill>
              </a:rPr>
              <a:t>é</a:t>
            </a:r>
            <a:r>
              <a:rPr lang="en-GB" dirty="0"/>
              <a:t>e</a:t>
            </a:r>
            <a:br>
              <a:rPr lang="en-GB" dirty="0"/>
            </a:br>
            <a:r>
              <a:rPr lang="en-GB" sz="2800" dirty="0"/>
              <a:t>My Day</a:t>
            </a:r>
          </a:p>
        </p:txBody>
      </p:sp>
      <p:sp>
        <p:nvSpPr>
          <p:cNvPr id="2" name="TextBox 1"/>
          <p:cNvSpPr txBox="1"/>
          <p:nvPr/>
        </p:nvSpPr>
        <p:spPr>
          <a:xfrm>
            <a:off x="1255985" y="5319335"/>
            <a:ext cx="2850128" cy="369332"/>
          </a:xfrm>
          <a:prstGeom prst="rect">
            <a:avLst/>
          </a:prstGeom>
          <a:noFill/>
        </p:spPr>
        <p:txBody>
          <a:bodyPr wrap="square" rtlCol="0">
            <a:spAutoFit/>
          </a:bodyPr>
          <a:lstStyle/>
          <a:p>
            <a:pPr algn="ctr"/>
            <a:r>
              <a:rPr lang="en-GB" dirty="0">
                <a:solidFill>
                  <a:schemeClr val="bg1"/>
                </a:solidFill>
                <a:latin typeface="Twinkl" pitchFamily="2" charset="0"/>
              </a:rPr>
              <a:t>À </a:t>
            </a:r>
            <a:r>
              <a:rPr lang="en-GB" dirty="0" err="1">
                <a:solidFill>
                  <a:schemeClr val="bg1"/>
                </a:solidFill>
                <a:latin typeface="Twinkl" pitchFamily="2" charset="0"/>
              </a:rPr>
              <a:t>neuf</a:t>
            </a:r>
            <a:r>
              <a:rPr lang="en-GB" dirty="0">
                <a:solidFill>
                  <a:schemeClr val="bg1"/>
                </a:solidFill>
                <a:latin typeface="Twinkl" pitchFamily="2" charset="0"/>
              </a:rPr>
              <a:t> </a:t>
            </a:r>
            <a:r>
              <a:rPr lang="en-GB" dirty="0" err="1">
                <a:solidFill>
                  <a:schemeClr val="bg1"/>
                </a:solidFill>
                <a:latin typeface="Twinkl" pitchFamily="2" charset="0"/>
              </a:rPr>
              <a:t>heures</a:t>
            </a:r>
            <a:r>
              <a:rPr lang="en-GB" dirty="0">
                <a:solidFill>
                  <a:schemeClr val="bg1"/>
                </a:solidFill>
                <a:latin typeface="Twinkl" pitchFamily="2" charset="0"/>
              </a:rPr>
              <a:t>, </a:t>
            </a:r>
          </a:p>
        </p:txBody>
      </p:sp>
      <p:sp>
        <p:nvSpPr>
          <p:cNvPr id="5" name="TextBox 4"/>
          <p:cNvSpPr txBox="1"/>
          <p:nvPr/>
        </p:nvSpPr>
        <p:spPr>
          <a:xfrm>
            <a:off x="4852029" y="5319335"/>
            <a:ext cx="3249191" cy="369332"/>
          </a:xfrm>
          <a:prstGeom prst="rect">
            <a:avLst/>
          </a:prstGeom>
          <a:noFill/>
        </p:spPr>
        <p:txBody>
          <a:bodyPr wrap="square" rtlCol="0">
            <a:spAutoFit/>
          </a:bodyPr>
          <a:lstStyle/>
          <a:p>
            <a:pPr algn="ctr"/>
            <a:r>
              <a:rPr lang="en-GB" dirty="0">
                <a:solidFill>
                  <a:schemeClr val="bg1"/>
                </a:solidFill>
                <a:latin typeface="Twinkl" pitchFamily="2" charset="0"/>
              </a:rPr>
              <a:t> je me </a:t>
            </a:r>
            <a:r>
              <a:rPr lang="en-GB" dirty="0" err="1">
                <a:solidFill>
                  <a:schemeClr val="bg1"/>
                </a:solidFill>
                <a:latin typeface="Twinkl" pitchFamily="2" charset="0"/>
              </a:rPr>
              <a:t>couche</a:t>
            </a:r>
            <a:r>
              <a:rPr lang="en-GB" dirty="0">
                <a:solidFill>
                  <a:schemeClr val="bg1"/>
                </a:solidFill>
                <a:latin typeface="Twinkl" pitchFamily="2" charset="0"/>
              </a:rPr>
              <a:t>.  </a:t>
            </a:r>
          </a:p>
        </p:txBody>
      </p:sp>
      <p:grpSp>
        <p:nvGrpSpPr>
          <p:cNvPr id="17" name="Group 16"/>
          <p:cNvGrpSpPr/>
          <p:nvPr/>
        </p:nvGrpSpPr>
        <p:grpSpPr>
          <a:xfrm>
            <a:off x="1586722" y="2315381"/>
            <a:ext cx="2188657" cy="2184722"/>
            <a:chOff x="1586722" y="2641922"/>
            <a:chExt cx="2188657" cy="2184722"/>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6722" y="2641922"/>
              <a:ext cx="2188657" cy="2184722"/>
            </a:xfrm>
            <a:prstGeom prst="rect">
              <a:avLst/>
            </a:prstGeom>
          </p:spPr>
        </p:pic>
        <p:cxnSp>
          <p:nvCxnSpPr>
            <p:cNvPr id="19" name="Straight Arrow Connector 18"/>
            <p:cNvCxnSpPr/>
            <p:nvPr/>
          </p:nvCxnSpPr>
          <p:spPr>
            <a:xfrm flipV="1">
              <a:off x="2681049" y="3100342"/>
              <a:ext cx="0" cy="633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145506" y="3716739"/>
              <a:ext cx="534457" cy="83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615831" y="3644097"/>
              <a:ext cx="130437" cy="1304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9706" y="2546008"/>
            <a:ext cx="3219522" cy="1919370"/>
          </a:xfrm>
          <a:prstGeom prst="rect">
            <a:avLst/>
          </a:prstGeom>
        </p:spPr>
      </p:pic>
      <p:pic>
        <p:nvPicPr>
          <p:cNvPr id="24" name="Play"/>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neuf heure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65387"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me couch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1154"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Whole Clas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0800" y="612000"/>
            <a:ext cx="1238498" cy="864000"/>
          </a:xfrm>
          <a:prstGeom prst="rect">
            <a:avLst/>
          </a:prstGeom>
        </p:spPr>
      </p:pic>
      <p:pic>
        <p:nvPicPr>
          <p:cNvPr id="9" name="A neuf heur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68729" y="1435944"/>
            <a:ext cx="609600" cy="609600"/>
          </a:xfrm>
          <a:prstGeom prst="rect">
            <a:avLst/>
          </a:prstGeom>
        </p:spPr>
      </p:pic>
      <p:pic>
        <p:nvPicPr>
          <p:cNvPr id="10" name="je me couch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68729" y="2241208"/>
            <a:ext cx="609600" cy="609600"/>
          </a:xfrm>
          <a:prstGeom prst="rect">
            <a:avLst/>
          </a:prstGeom>
        </p:spPr>
      </p:pic>
    </p:spTree>
    <p:extLst>
      <p:ext uri="{BB962C8B-B14F-4D97-AF65-F5344CB8AC3E}">
        <p14:creationId xmlns:p14="http://schemas.microsoft.com/office/powerpoint/2010/main" val="8331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 presetClass="mediacall" presetSubtype="0" fill="hold" nodeType="withEffect">
                                  <p:stCondLst>
                                    <p:cond delay="0"/>
                                  </p:stCondLst>
                                  <p:childTnLst>
                                    <p:cmd type="call" cmd="playFrom(0.0)">
                                      <p:cBhvr>
                                        <p:cTn id="12" dur="1959" fill="hold"/>
                                        <p:tgtEl>
                                          <p:spTgt spid="9"/>
                                        </p:tgtEl>
                                      </p:cBhvr>
                                    </p:cmd>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 presetClass="mediacall" presetSubtype="0" fill="hold" nodeType="withEffect">
                                  <p:stCondLst>
                                    <p:cond delay="0"/>
                                  </p:stCondLst>
                                  <p:childTnLst>
                                    <p:cmd type="call" cmd="playFrom(0.0)">
                                      <p:cBhvr>
                                        <p:cTn id="22" dur="263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9"/>
                </p:tgtEl>
              </p:cMediaNode>
            </p:audio>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959" fill="hold"/>
                                        <p:tgtEl>
                                          <p:spTgt spid="9"/>
                                        </p:tgtEl>
                                      </p:cBhvr>
                                    </p:cmd>
                                  </p:childTnLst>
                                </p:cTn>
                              </p:par>
                            </p:childTnLst>
                          </p:cTn>
                        </p:par>
                      </p:childTnLst>
                    </p:cTn>
                  </p:par>
                </p:childTnLst>
              </p:cTn>
              <p:nextCondLst>
                <p:cond evt="onClick" delay="0">
                  <p:tgtEl>
                    <p:spTgt spid="25"/>
                  </p:tgtEl>
                </p:cond>
              </p:nextCondLst>
            </p:seq>
            <p:audio>
              <p:cMediaNode vol="80000">
                <p:cTn id="29" fill="hold" display="0">
                  <p:stCondLst>
                    <p:cond delay="indefinite"/>
                  </p:stCondLst>
                  <p:endCondLst>
                    <p:cond evt="onStopAudio" delay="0">
                      <p:tgtEl>
                        <p:sldTgt/>
                      </p:tgtEl>
                    </p:cond>
                  </p:endCondLst>
                </p:cTn>
                <p:tgtEl>
                  <p:spTgt spid="10"/>
                </p:tgtEl>
              </p:cMediaNode>
            </p:audio>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2638" fill="hold"/>
                                        <p:tgtEl>
                                          <p:spTgt spid="10"/>
                                        </p:tgtEl>
                                      </p:cBhvr>
                                    </p:cmd>
                                  </p:childTnLst>
                                </p:cTn>
                              </p:par>
                            </p:childTnLst>
                          </p:cTn>
                        </p:par>
                      </p:childTnLst>
                    </p:cTn>
                  </p:par>
                </p:childTnLst>
              </p:cTn>
              <p:nextCondLst>
                <p:cond evt="onClick" delay="0">
                  <p:tgtEl>
                    <p:spTgt spid="26"/>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55650" y="5241494"/>
            <a:ext cx="7632700" cy="525014"/>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55650" y="1909823"/>
            <a:ext cx="7632700" cy="3183346"/>
          </a:xfrm>
          <a:prstGeom prst="rect">
            <a:avLst/>
          </a:prstGeom>
          <a:solidFill>
            <a:srgbClr val="FCB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a:t>Which One?</a:t>
            </a:r>
            <a:endParaRPr lang="en-GB" sz="2800" dirty="0"/>
          </a:p>
        </p:txBody>
      </p:sp>
      <p:sp>
        <p:nvSpPr>
          <p:cNvPr id="2" name="TextBox 1"/>
          <p:cNvSpPr txBox="1"/>
          <p:nvPr/>
        </p:nvSpPr>
        <p:spPr>
          <a:xfrm>
            <a:off x="874020" y="5319335"/>
            <a:ext cx="1903904" cy="369332"/>
          </a:xfrm>
          <a:prstGeom prst="rect">
            <a:avLst/>
          </a:prstGeom>
          <a:noFill/>
        </p:spPr>
        <p:txBody>
          <a:bodyPr wrap="square" rtlCol="0">
            <a:spAutoFit/>
          </a:bodyPr>
          <a:lstStyle/>
          <a:p>
            <a:pPr algn="ctr"/>
            <a:r>
              <a:rPr lang="en-GB" dirty="0">
                <a:solidFill>
                  <a:schemeClr val="bg1"/>
                </a:solidFill>
                <a:latin typeface="Twinkl" pitchFamily="2" charset="0"/>
              </a:rPr>
              <a:t>...je me </a:t>
            </a:r>
            <a:r>
              <a:rPr lang="en-GB" dirty="0" err="1">
                <a:solidFill>
                  <a:schemeClr val="bg1"/>
                </a:solidFill>
                <a:latin typeface="Twinkl" pitchFamily="2" charset="0"/>
              </a:rPr>
              <a:t>couche</a:t>
            </a:r>
            <a:endParaRPr lang="en-GB" dirty="0">
              <a:solidFill>
                <a:schemeClr val="bg1"/>
              </a:solidFill>
              <a:latin typeface="Twinkl" pitchFamily="2" charset="0"/>
            </a:endParaRPr>
          </a:p>
        </p:txBody>
      </p:sp>
      <p:sp>
        <p:nvSpPr>
          <p:cNvPr id="5" name="TextBox 4"/>
          <p:cNvSpPr txBox="1"/>
          <p:nvPr/>
        </p:nvSpPr>
        <p:spPr>
          <a:xfrm>
            <a:off x="5991016" y="5319335"/>
            <a:ext cx="2335849" cy="369332"/>
          </a:xfrm>
          <a:prstGeom prst="rect">
            <a:avLst/>
          </a:prstGeom>
          <a:noFill/>
        </p:spPr>
        <p:txBody>
          <a:bodyPr wrap="square" rtlCol="0">
            <a:spAutoFit/>
          </a:bodyPr>
          <a:lstStyle/>
          <a:p>
            <a:pPr algn="ctr"/>
            <a:r>
              <a:rPr lang="fr-FR" dirty="0">
                <a:solidFill>
                  <a:schemeClr val="bg1"/>
                </a:solidFill>
                <a:latin typeface="Twinkl" pitchFamily="2" charset="0"/>
              </a:rPr>
              <a:t>...je rentre chez moi</a:t>
            </a:r>
            <a:endParaRPr lang="en-GB" dirty="0">
              <a:solidFill>
                <a:schemeClr val="bg1"/>
              </a:solidFill>
              <a:latin typeface="Twinkl" pitchFamily="2" charset="0"/>
            </a:endParaRPr>
          </a:p>
        </p:txBody>
      </p:sp>
      <p:sp>
        <p:nvSpPr>
          <p:cNvPr id="13" name="TextBox 12"/>
          <p:cNvSpPr txBox="1"/>
          <p:nvPr/>
        </p:nvSpPr>
        <p:spPr>
          <a:xfrm>
            <a:off x="2965453" y="5319335"/>
            <a:ext cx="2838033" cy="369332"/>
          </a:xfrm>
          <a:prstGeom prst="rect">
            <a:avLst/>
          </a:prstGeom>
          <a:noFill/>
        </p:spPr>
        <p:txBody>
          <a:bodyPr wrap="square" rtlCol="0">
            <a:spAutoFit/>
          </a:bodyPr>
          <a:lstStyle/>
          <a:p>
            <a:pPr algn="ctr"/>
            <a:r>
              <a:rPr lang="fr-FR" dirty="0">
                <a:solidFill>
                  <a:schemeClr val="bg1"/>
                </a:solidFill>
                <a:latin typeface="Twinkl" pitchFamily="2" charset="0"/>
              </a:rPr>
              <a:t>...je regarde la télévision</a:t>
            </a:r>
            <a:endParaRPr lang="en-GB" dirty="0">
              <a:solidFill>
                <a:schemeClr val="bg1"/>
              </a:solidFill>
              <a:latin typeface="Twinkl" pitchFamily="2"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1616" y="2563208"/>
            <a:ext cx="2819400" cy="2048107"/>
          </a:xfrm>
          <a:prstGeom prst="rect">
            <a:avLst/>
          </a:prstGeom>
        </p:spPr>
      </p:pic>
      <p:pic>
        <p:nvPicPr>
          <p:cNvPr id="23" name="Play"/>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televisio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0768"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ndividual 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3" name="je regarde la televis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68729" y="1300223"/>
            <a:ext cx="609600" cy="609600"/>
          </a:xfrm>
          <a:prstGeom prst="rect">
            <a:avLst/>
          </a:prstGeom>
        </p:spPr>
      </p:pic>
    </p:spTree>
    <p:extLst>
      <p:ext uri="{BB962C8B-B14F-4D97-AF65-F5344CB8AC3E}">
        <p14:creationId xmlns:p14="http://schemas.microsoft.com/office/powerpoint/2010/main" val="254589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3"/>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par>
                                <p:cTn id="10" presetID="1" presetClass="mediacall" presetSubtype="0" fill="hold" nodeType="withEffect">
                                  <p:stCondLst>
                                    <p:cond delay="0"/>
                                  </p:stCondLst>
                                  <p:childTnLst>
                                    <p:cmd type="call" cmd="playFrom(0.0)">
                                      <p:cBhvr>
                                        <p:cTn id="11" dur="30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seq concurrent="1" nextAc="seek">
              <p:cTn id="13" restart="whenNotActive" fill="hold" evtFilter="cancelBubble" nodeType="interactiveSeq">
                <p:stCondLst>
                  <p:cond evt="onClick" delay="0">
                    <p:tgtEl>
                      <p:spTgt spid="2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030" fill="hold"/>
                                        <p:tgtEl>
                                          <p:spTgt spid="3"/>
                                        </p:tgtEl>
                                      </p:cBhvr>
                                    </p:cmd>
                                  </p:childTnLst>
                                </p:cTn>
                              </p:par>
                            </p:childTnLst>
                          </p:cTn>
                        </p:par>
                      </p:childTnLst>
                    </p:cTn>
                  </p:par>
                </p:childTnLst>
              </p:cTn>
              <p:nextCondLst>
                <p:cond evt="onClick" delay="0">
                  <p:tgtEl>
                    <p:spTgt spid="24"/>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55650" y="5241494"/>
            <a:ext cx="7632700" cy="525014"/>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55650" y="1909823"/>
            <a:ext cx="7632700" cy="3183346"/>
          </a:xfrm>
          <a:prstGeom prst="rect">
            <a:avLst/>
          </a:prstGeom>
          <a:solidFill>
            <a:srgbClr val="FCB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a:t>Which One?</a:t>
            </a:r>
            <a:endParaRPr lang="en-GB" sz="2800" dirty="0"/>
          </a:p>
        </p:txBody>
      </p:sp>
      <p:sp>
        <p:nvSpPr>
          <p:cNvPr id="2" name="TextBox 1"/>
          <p:cNvSpPr txBox="1"/>
          <p:nvPr/>
        </p:nvSpPr>
        <p:spPr>
          <a:xfrm>
            <a:off x="6172200" y="5319335"/>
            <a:ext cx="2139894" cy="369332"/>
          </a:xfrm>
          <a:prstGeom prst="rect">
            <a:avLst/>
          </a:prstGeom>
          <a:noFill/>
        </p:spPr>
        <p:txBody>
          <a:bodyPr wrap="square" rtlCol="0">
            <a:spAutoFit/>
          </a:bodyPr>
          <a:lstStyle/>
          <a:p>
            <a:pPr algn="ctr"/>
            <a:r>
              <a:rPr lang="en-GB" dirty="0">
                <a:solidFill>
                  <a:schemeClr val="bg1"/>
                </a:solidFill>
                <a:latin typeface="Twinkl" pitchFamily="2" charset="0"/>
              </a:rPr>
              <a:t>…je me </a:t>
            </a:r>
            <a:r>
              <a:rPr lang="en-GB" dirty="0" err="1">
                <a:solidFill>
                  <a:schemeClr val="bg1"/>
                </a:solidFill>
                <a:latin typeface="Twinkl" pitchFamily="2" charset="0"/>
              </a:rPr>
              <a:t>couche</a:t>
            </a:r>
            <a:endParaRPr lang="en-GB" dirty="0">
              <a:solidFill>
                <a:schemeClr val="bg1"/>
              </a:solidFill>
              <a:latin typeface="Twinkl" pitchFamily="2" charset="0"/>
            </a:endParaRPr>
          </a:p>
        </p:txBody>
      </p:sp>
      <p:sp>
        <p:nvSpPr>
          <p:cNvPr id="5" name="TextBox 4"/>
          <p:cNvSpPr txBox="1"/>
          <p:nvPr/>
        </p:nvSpPr>
        <p:spPr>
          <a:xfrm>
            <a:off x="755650" y="5319335"/>
            <a:ext cx="2653223" cy="369332"/>
          </a:xfrm>
          <a:prstGeom prst="rect">
            <a:avLst/>
          </a:prstGeom>
          <a:noFill/>
        </p:spPr>
        <p:txBody>
          <a:bodyPr wrap="square" rtlCol="0">
            <a:spAutoFit/>
          </a:bodyPr>
          <a:lstStyle/>
          <a:p>
            <a:pPr algn="ctr"/>
            <a:r>
              <a:rPr lang="fr-FR" dirty="0">
                <a:solidFill>
                  <a:schemeClr val="bg1"/>
                </a:solidFill>
                <a:latin typeface="Twinkl" pitchFamily="2" charset="0"/>
              </a:rPr>
              <a:t>…je me brosse les dents</a:t>
            </a:r>
            <a:endParaRPr lang="en-GB" dirty="0">
              <a:solidFill>
                <a:schemeClr val="bg1"/>
              </a:solidFill>
              <a:latin typeface="Twinkl" pitchFamily="2" charset="0"/>
            </a:endParaRPr>
          </a:p>
        </p:txBody>
      </p:sp>
      <p:sp>
        <p:nvSpPr>
          <p:cNvPr id="13" name="TextBox 12"/>
          <p:cNvSpPr txBox="1"/>
          <p:nvPr/>
        </p:nvSpPr>
        <p:spPr>
          <a:xfrm>
            <a:off x="3360122" y="5319335"/>
            <a:ext cx="2595126" cy="369332"/>
          </a:xfrm>
          <a:prstGeom prst="rect">
            <a:avLst/>
          </a:prstGeom>
          <a:noFill/>
        </p:spPr>
        <p:txBody>
          <a:bodyPr wrap="square" rtlCol="0">
            <a:spAutoFit/>
          </a:bodyPr>
          <a:lstStyle/>
          <a:p>
            <a:pPr algn="ctr"/>
            <a:r>
              <a:rPr lang="fr-FR" dirty="0">
                <a:solidFill>
                  <a:schemeClr val="bg1"/>
                </a:solidFill>
                <a:latin typeface="Twinkl" pitchFamily="2" charset="0"/>
              </a:rPr>
              <a:t>…je mange mon dîner</a:t>
            </a:r>
            <a:endParaRPr lang="en-GB" dirty="0">
              <a:solidFill>
                <a:schemeClr val="bg1"/>
              </a:solidFill>
              <a:latin typeface="Twinkl" pitchFamily="2"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2530123"/>
            <a:ext cx="3200400" cy="2114275"/>
          </a:xfrm>
          <a:prstGeom prst="rect">
            <a:avLst/>
          </a:prstGeom>
        </p:spPr>
      </p:pic>
      <p:pic>
        <p:nvPicPr>
          <p:cNvPr id="12" name="Play"/>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dine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7181"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ndividual 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3" name="je mange mon din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7154" y="1171200"/>
            <a:ext cx="609600" cy="609600"/>
          </a:xfrm>
          <a:prstGeom prst="rect">
            <a:avLst/>
          </a:prstGeom>
        </p:spPr>
      </p:pic>
    </p:spTree>
    <p:extLst>
      <p:ext uri="{BB962C8B-B14F-4D97-AF65-F5344CB8AC3E}">
        <p14:creationId xmlns:p14="http://schemas.microsoft.com/office/powerpoint/2010/main" val="155255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3"/>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par>
                                <p:cTn id="10" presetID="1" presetClass="mediacall" presetSubtype="0" fill="hold" nodeType="withEffect">
                                  <p:stCondLst>
                                    <p:cond delay="0"/>
                                  </p:stCondLst>
                                  <p:childTnLst>
                                    <p:cmd type="call" cmd="playFrom(0.0)">
                                      <p:cBhvr>
                                        <p:cTn id="11" dur="26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seq concurrent="1" nextAc="seek">
              <p:cTn id="13" restart="whenNotActive" fill="hold" evtFilter="cancelBubble" nodeType="interactiveSeq">
                <p:stCondLst>
                  <p:cond evt="onClick" delay="0">
                    <p:tgtEl>
                      <p:spTgt spid="1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612" fill="hold"/>
                                        <p:tgtEl>
                                          <p:spTgt spid="3"/>
                                        </p:tgtEl>
                                      </p:cBhvr>
                                    </p:cmd>
                                  </p:childTnLst>
                                </p:cTn>
                              </p:par>
                            </p:childTnLst>
                          </p:cTn>
                        </p:par>
                      </p:childTnLst>
                    </p:cTn>
                  </p:par>
                </p:childTnLst>
              </p:cTn>
              <p:nextCondLst>
                <p:cond evt="onClick" delay="0">
                  <p:tgtEl>
                    <p:spTgt spid="15"/>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55650" y="5241494"/>
            <a:ext cx="7632700" cy="525014"/>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55650" y="1909823"/>
            <a:ext cx="7632700" cy="3183346"/>
          </a:xfrm>
          <a:prstGeom prst="rect">
            <a:avLst/>
          </a:prstGeom>
          <a:solidFill>
            <a:srgbClr val="FCB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a:t>Which One?</a:t>
            </a:r>
            <a:endParaRPr lang="en-GB" sz="2800" dirty="0"/>
          </a:p>
        </p:txBody>
      </p:sp>
      <p:sp>
        <p:nvSpPr>
          <p:cNvPr id="2" name="TextBox 1"/>
          <p:cNvSpPr txBox="1"/>
          <p:nvPr/>
        </p:nvSpPr>
        <p:spPr>
          <a:xfrm>
            <a:off x="3523259" y="5319335"/>
            <a:ext cx="2590593" cy="369332"/>
          </a:xfrm>
          <a:prstGeom prst="rect">
            <a:avLst/>
          </a:prstGeom>
          <a:noFill/>
        </p:spPr>
        <p:txBody>
          <a:bodyPr wrap="square" rtlCol="0">
            <a:spAutoFit/>
          </a:bodyPr>
          <a:lstStyle/>
          <a:p>
            <a:pPr algn="ctr"/>
            <a:r>
              <a:rPr lang="fr-FR" dirty="0">
                <a:solidFill>
                  <a:schemeClr val="bg1"/>
                </a:solidFill>
                <a:latin typeface="Twinkl" pitchFamily="2" charset="0"/>
              </a:rPr>
              <a:t>…je rentre chez moi</a:t>
            </a:r>
            <a:endParaRPr lang="en-GB" dirty="0">
              <a:solidFill>
                <a:schemeClr val="bg1"/>
              </a:solidFill>
              <a:latin typeface="Twinkl" pitchFamily="2" charset="0"/>
            </a:endParaRPr>
          </a:p>
        </p:txBody>
      </p:sp>
      <p:sp>
        <p:nvSpPr>
          <p:cNvPr id="5" name="TextBox 4"/>
          <p:cNvSpPr txBox="1"/>
          <p:nvPr/>
        </p:nvSpPr>
        <p:spPr>
          <a:xfrm>
            <a:off x="755650" y="5319335"/>
            <a:ext cx="2653223" cy="369332"/>
          </a:xfrm>
          <a:prstGeom prst="rect">
            <a:avLst/>
          </a:prstGeom>
          <a:noFill/>
        </p:spPr>
        <p:txBody>
          <a:bodyPr wrap="square" rtlCol="0">
            <a:spAutoFit/>
          </a:bodyPr>
          <a:lstStyle/>
          <a:p>
            <a:pPr algn="ctr"/>
            <a:r>
              <a:rPr lang="fr-FR" dirty="0">
                <a:solidFill>
                  <a:schemeClr val="bg1"/>
                </a:solidFill>
                <a:latin typeface="Twinkl" pitchFamily="2" charset="0"/>
              </a:rPr>
              <a:t>…je me brosse les dents</a:t>
            </a:r>
            <a:endParaRPr lang="en-GB" dirty="0">
              <a:solidFill>
                <a:schemeClr val="bg1"/>
              </a:solidFill>
              <a:latin typeface="Twinkl" pitchFamily="2" charset="0"/>
            </a:endParaRPr>
          </a:p>
        </p:txBody>
      </p:sp>
      <p:sp>
        <p:nvSpPr>
          <p:cNvPr id="13" name="TextBox 12"/>
          <p:cNvSpPr txBox="1"/>
          <p:nvPr/>
        </p:nvSpPr>
        <p:spPr>
          <a:xfrm>
            <a:off x="6327505" y="5319335"/>
            <a:ext cx="1760655" cy="369332"/>
          </a:xfrm>
          <a:prstGeom prst="rect">
            <a:avLst/>
          </a:prstGeom>
          <a:noFill/>
        </p:spPr>
        <p:txBody>
          <a:bodyPr wrap="square" rtlCol="0">
            <a:spAutoFit/>
          </a:bodyPr>
          <a:lstStyle/>
          <a:p>
            <a:pPr algn="ctr"/>
            <a:r>
              <a:rPr lang="en-GB" dirty="0">
                <a:solidFill>
                  <a:schemeClr val="bg1"/>
                </a:solidFill>
                <a:latin typeface="Twinkl" pitchFamily="2" charset="0"/>
              </a:rPr>
              <a:t>...je me </a:t>
            </a:r>
            <a:r>
              <a:rPr lang="en-GB" dirty="0" err="1">
                <a:solidFill>
                  <a:schemeClr val="bg1"/>
                </a:solidFill>
                <a:latin typeface="Twinkl" pitchFamily="2" charset="0"/>
              </a:rPr>
              <a:t>couche</a:t>
            </a:r>
            <a:endParaRPr lang="en-GB" dirty="0">
              <a:solidFill>
                <a:schemeClr val="bg1"/>
              </a:solidFill>
              <a:latin typeface="Twinkl" pitchFamily="2"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7474" y="2811360"/>
            <a:ext cx="3219522" cy="1919370"/>
          </a:xfrm>
          <a:prstGeom prst="rect">
            <a:avLst/>
          </a:prstGeom>
        </p:spPr>
      </p:pic>
      <p:pic>
        <p:nvPicPr>
          <p:cNvPr id="12" name="Play"/>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uch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9900"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ndividual 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3" name="je me couch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1879" y="1605023"/>
            <a:ext cx="609600" cy="609600"/>
          </a:xfrm>
          <a:prstGeom prst="rect">
            <a:avLst/>
          </a:prstGeom>
        </p:spPr>
      </p:pic>
    </p:spTree>
    <p:extLst>
      <p:ext uri="{BB962C8B-B14F-4D97-AF65-F5344CB8AC3E}">
        <p14:creationId xmlns:p14="http://schemas.microsoft.com/office/powerpoint/2010/main" val="305627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3"/>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par>
                                <p:cTn id="10" presetID="1" presetClass="mediacall" presetSubtype="0" fill="hold" nodeType="withEffect">
                                  <p:stCondLst>
                                    <p:cond delay="0"/>
                                  </p:stCondLst>
                                  <p:childTnLst>
                                    <p:cmd type="call" cmd="playFrom(0.0)">
                                      <p:cBhvr>
                                        <p:cTn id="11" dur="26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seq concurrent="1" nextAc="seek">
              <p:cTn id="13" restart="whenNotActive" fill="hold" evtFilter="cancelBubble" nodeType="interactiveSeq">
                <p:stCondLst>
                  <p:cond evt="onClick" delay="0">
                    <p:tgtEl>
                      <p:spTgt spid="1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638" fill="hold"/>
                                        <p:tgtEl>
                                          <p:spTgt spid="3"/>
                                        </p:tgtEl>
                                      </p:cBhvr>
                                    </p:cmd>
                                  </p:childTnLst>
                                </p:cTn>
                              </p:par>
                            </p:childTnLst>
                          </p:cTn>
                        </p:par>
                      </p:childTnLst>
                    </p:cTn>
                  </p:par>
                </p:childTnLst>
              </p:cTn>
              <p:nextCondLst>
                <p:cond evt="onClick" delay="0">
                  <p:tgtEl>
                    <p:spTgt spid="15"/>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55650" y="5241494"/>
            <a:ext cx="7632700" cy="525014"/>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55650" y="1909823"/>
            <a:ext cx="7632700" cy="3183346"/>
          </a:xfrm>
          <a:prstGeom prst="rect">
            <a:avLst/>
          </a:prstGeom>
          <a:solidFill>
            <a:srgbClr val="FCB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a:t>Which One?</a:t>
            </a:r>
            <a:endParaRPr lang="en-GB" sz="2800" dirty="0"/>
          </a:p>
        </p:txBody>
      </p:sp>
      <p:sp>
        <p:nvSpPr>
          <p:cNvPr id="2" name="TextBox 1"/>
          <p:cNvSpPr txBox="1"/>
          <p:nvPr/>
        </p:nvSpPr>
        <p:spPr>
          <a:xfrm>
            <a:off x="5691558" y="5319335"/>
            <a:ext cx="2590593" cy="369332"/>
          </a:xfrm>
          <a:prstGeom prst="rect">
            <a:avLst/>
          </a:prstGeom>
          <a:noFill/>
        </p:spPr>
        <p:txBody>
          <a:bodyPr wrap="square" rtlCol="0">
            <a:spAutoFit/>
          </a:bodyPr>
          <a:lstStyle/>
          <a:p>
            <a:pPr algn="ctr"/>
            <a:r>
              <a:rPr lang="fr-FR" dirty="0">
                <a:solidFill>
                  <a:schemeClr val="bg1"/>
                </a:solidFill>
                <a:latin typeface="Twinkl" pitchFamily="2" charset="0"/>
              </a:rPr>
              <a:t>...je rentre chez moi</a:t>
            </a:r>
            <a:endParaRPr lang="en-GB" dirty="0">
              <a:solidFill>
                <a:schemeClr val="bg1"/>
              </a:solidFill>
              <a:latin typeface="Twinkl" pitchFamily="2" charset="0"/>
            </a:endParaRPr>
          </a:p>
        </p:txBody>
      </p:sp>
      <p:sp>
        <p:nvSpPr>
          <p:cNvPr id="5" name="TextBox 4"/>
          <p:cNvSpPr txBox="1"/>
          <p:nvPr/>
        </p:nvSpPr>
        <p:spPr>
          <a:xfrm>
            <a:off x="2857468" y="5319335"/>
            <a:ext cx="2653223" cy="369332"/>
          </a:xfrm>
          <a:prstGeom prst="rect">
            <a:avLst/>
          </a:prstGeom>
          <a:noFill/>
        </p:spPr>
        <p:txBody>
          <a:bodyPr wrap="square" rtlCol="0">
            <a:spAutoFit/>
          </a:bodyPr>
          <a:lstStyle/>
          <a:p>
            <a:pPr algn="ctr"/>
            <a:r>
              <a:rPr lang="fr-FR" dirty="0">
                <a:solidFill>
                  <a:schemeClr val="bg1"/>
                </a:solidFill>
                <a:latin typeface="Twinkl" pitchFamily="2" charset="0"/>
              </a:rPr>
              <a:t>…je me brosse les dents</a:t>
            </a:r>
            <a:endParaRPr lang="en-GB" dirty="0">
              <a:solidFill>
                <a:schemeClr val="bg1"/>
              </a:solidFill>
              <a:latin typeface="Twinkl" pitchFamily="2" charset="0"/>
            </a:endParaRPr>
          </a:p>
        </p:txBody>
      </p:sp>
      <p:sp>
        <p:nvSpPr>
          <p:cNvPr id="13" name="TextBox 12"/>
          <p:cNvSpPr txBox="1"/>
          <p:nvPr/>
        </p:nvSpPr>
        <p:spPr>
          <a:xfrm>
            <a:off x="915945" y="5319335"/>
            <a:ext cx="1760655" cy="369332"/>
          </a:xfrm>
          <a:prstGeom prst="rect">
            <a:avLst/>
          </a:prstGeom>
          <a:noFill/>
        </p:spPr>
        <p:txBody>
          <a:bodyPr wrap="square" rtlCol="0">
            <a:spAutoFit/>
          </a:bodyPr>
          <a:lstStyle/>
          <a:p>
            <a:r>
              <a:rPr lang="en-GB" dirty="0">
                <a:solidFill>
                  <a:schemeClr val="bg1"/>
                </a:solidFill>
                <a:latin typeface="Twinkl" pitchFamily="2" charset="0"/>
              </a:rPr>
              <a:t>...je me </a:t>
            </a:r>
            <a:r>
              <a:rPr lang="en-GB" dirty="0" err="1">
                <a:solidFill>
                  <a:schemeClr val="bg1"/>
                </a:solidFill>
                <a:latin typeface="Twinkl" pitchFamily="2" charset="0"/>
              </a:rPr>
              <a:t>lève</a:t>
            </a:r>
            <a:endParaRPr lang="en-GB" sz="2800" dirty="0">
              <a:solidFill>
                <a:schemeClr val="bg1"/>
              </a:solidFill>
              <a:latin typeface="Twinkl"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9862" y="2603648"/>
            <a:ext cx="3344275" cy="2149944"/>
          </a:xfrm>
          <a:prstGeom prst="rect">
            <a:avLst/>
          </a:prstGeom>
        </p:spPr>
      </p:pic>
      <p:pic>
        <p:nvPicPr>
          <p:cNvPr id="11" name="Play"/>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lev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2559"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ndividual 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3" name="je me le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9752" y="1171200"/>
            <a:ext cx="609600" cy="609600"/>
          </a:xfrm>
          <a:prstGeom prst="rect">
            <a:avLst/>
          </a:prstGeom>
        </p:spPr>
      </p:pic>
    </p:spTree>
    <p:extLst>
      <p:ext uri="{BB962C8B-B14F-4D97-AF65-F5344CB8AC3E}">
        <p14:creationId xmlns:p14="http://schemas.microsoft.com/office/powerpoint/2010/main" val="188117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3"/>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par>
                                <p:cTn id="10" presetID="1" presetClass="mediacall" presetSubtype="0" fill="hold" nodeType="withEffect">
                                  <p:stCondLst>
                                    <p:cond delay="0"/>
                                  </p:stCondLst>
                                  <p:childTnLst>
                                    <p:cmd type="call" cmd="playFrom(0.0)">
                                      <p:cBhvr>
                                        <p:cTn id="11" dur="2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seq concurrent="1" nextAc="seek">
              <p:cTn id="13" restart="whenNotActive" fill="hold" evtFilter="cancelBubble" nodeType="interactiveSeq">
                <p:stCondLst>
                  <p:cond evt="onClick" delay="0">
                    <p:tgtEl>
                      <p:spTgt spid="1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089" fill="hold"/>
                                        <p:tgtEl>
                                          <p:spTgt spid="3"/>
                                        </p:tgtEl>
                                      </p:cBhvr>
                                    </p:cmd>
                                  </p:childTnLst>
                                </p:cTn>
                              </p:par>
                            </p:childTnLst>
                          </p:cTn>
                        </p:par>
                      </p:childTnLst>
                    </p:cTn>
                  </p:par>
                </p:childTnLst>
              </p:cTn>
              <p:nextCondLst>
                <p:cond evt="onClick" delay="0">
                  <p:tgtEl>
                    <p:spTgt spid="15"/>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55650" y="5241494"/>
            <a:ext cx="7632700" cy="525014"/>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55650" y="1909823"/>
            <a:ext cx="7632700" cy="3183346"/>
          </a:xfrm>
          <a:prstGeom prst="rect">
            <a:avLst/>
          </a:prstGeom>
          <a:solidFill>
            <a:srgbClr val="FCB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a:t>Which One?</a:t>
            </a:r>
            <a:endParaRPr lang="en-GB" sz="2800" dirty="0"/>
          </a:p>
        </p:txBody>
      </p:sp>
      <p:sp>
        <p:nvSpPr>
          <p:cNvPr id="2" name="TextBox 1"/>
          <p:cNvSpPr txBox="1"/>
          <p:nvPr/>
        </p:nvSpPr>
        <p:spPr>
          <a:xfrm>
            <a:off x="672298" y="5319335"/>
            <a:ext cx="1720073" cy="369332"/>
          </a:xfrm>
          <a:prstGeom prst="rect">
            <a:avLst/>
          </a:prstGeom>
          <a:noFill/>
        </p:spPr>
        <p:txBody>
          <a:bodyPr wrap="square" rtlCol="0">
            <a:spAutoFit/>
          </a:bodyPr>
          <a:lstStyle/>
          <a:p>
            <a:pPr algn="ctr"/>
            <a:r>
              <a:rPr lang="fr-FR" dirty="0">
                <a:solidFill>
                  <a:schemeClr val="bg1"/>
                </a:solidFill>
                <a:latin typeface="Twinkl" pitchFamily="2" charset="0"/>
              </a:rPr>
              <a:t>...</a:t>
            </a:r>
            <a:r>
              <a:rPr lang="en-GB" dirty="0">
                <a:solidFill>
                  <a:schemeClr val="bg1"/>
                </a:solidFill>
                <a:latin typeface="Twinkl" pitchFamily="2" charset="0"/>
              </a:rPr>
              <a:t>je me </a:t>
            </a:r>
            <a:r>
              <a:rPr lang="en-GB" dirty="0" err="1">
                <a:solidFill>
                  <a:schemeClr val="bg1"/>
                </a:solidFill>
                <a:latin typeface="Twinkl" pitchFamily="2" charset="0"/>
              </a:rPr>
              <a:t>lève</a:t>
            </a:r>
            <a:endParaRPr lang="en-GB" sz="2800" dirty="0">
              <a:solidFill>
                <a:schemeClr val="bg1"/>
              </a:solidFill>
              <a:latin typeface="Twinkl" pitchFamily="2" charset="0"/>
            </a:endParaRPr>
          </a:p>
        </p:txBody>
      </p:sp>
      <p:sp>
        <p:nvSpPr>
          <p:cNvPr id="5" name="TextBox 4"/>
          <p:cNvSpPr txBox="1"/>
          <p:nvPr/>
        </p:nvSpPr>
        <p:spPr>
          <a:xfrm>
            <a:off x="5771109" y="5319335"/>
            <a:ext cx="2653223" cy="369332"/>
          </a:xfrm>
          <a:prstGeom prst="rect">
            <a:avLst/>
          </a:prstGeom>
          <a:noFill/>
        </p:spPr>
        <p:txBody>
          <a:bodyPr wrap="square" rtlCol="0">
            <a:spAutoFit/>
          </a:bodyPr>
          <a:lstStyle/>
          <a:p>
            <a:pPr algn="ctr"/>
            <a:r>
              <a:rPr lang="fr-FR" dirty="0">
                <a:solidFill>
                  <a:schemeClr val="bg1"/>
                </a:solidFill>
                <a:latin typeface="Twinkl" pitchFamily="2" charset="0"/>
              </a:rPr>
              <a:t>…je me brosse les dents</a:t>
            </a:r>
            <a:endParaRPr lang="en-GB" dirty="0">
              <a:solidFill>
                <a:schemeClr val="bg1"/>
              </a:solidFill>
              <a:latin typeface="Twinkl" pitchFamily="2" charset="0"/>
            </a:endParaRPr>
          </a:p>
        </p:txBody>
      </p:sp>
      <p:sp>
        <p:nvSpPr>
          <p:cNvPr id="13" name="TextBox 12"/>
          <p:cNvSpPr txBox="1"/>
          <p:nvPr/>
        </p:nvSpPr>
        <p:spPr>
          <a:xfrm>
            <a:off x="2190413" y="5319335"/>
            <a:ext cx="3356658" cy="369332"/>
          </a:xfrm>
          <a:prstGeom prst="rect">
            <a:avLst/>
          </a:prstGeom>
          <a:noFill/>
        </p:spPr>
        <p:txBody>
          <a:bodyPr wrap="square" rtlCol="0">
            <a:spAutoFit/>
          </a:bodyPr>
          <a:lstStyle/>
          <a:p>
            <a:pPr algn="ctr"/>
            <a:r>
              <a:rPr lang="en-GB" dirty="0">
                <a:solidFill>
                  <a:schemeClr val="bg1"/>
                </a:solidFill>
                <a:latin typeface="Twinkl" pitchFamily="2" charset="0"/>
              </a:rPr>
              <a:t> …</a:t>
            </a:r>
            <a:r>
              <a:rPr lang="fr-FR" dirty="0">
                <a:solidFill>
                  <a:schemeClr val="bg1"/>
                </a:solidFill>
                <a:latin typeface="Twinkl" pitchFamily="2" charset="0"/>
              </a:rPr>
              <a:t>je mange mon petit déjeuner</a:t>
            </a:r>
            <a:endParaRPr lang="en-GB" sz="2800" dirty="0">
              <a:solidFill>
                <a:schemeClr val="bg1"/>
              </a:solidFill>
              <a:latin typeface="Twinkl" pitchFamily="2"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6900" y="2321284"/>
            <a:ext cx="3100670" cy="2531955"/>
          </a:xfrm>
          <a:prstGeom prst="rect">
            <a:avLst/>
          </a:prstGeom>
        </p:spPr>
      </p:pic>
      <p:pic>
        <p:nvPicPr>
          <p:cNvPr id="11" name="Play"/>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etit dejeune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0771"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ndividual 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3" name="je mange mon petit dejeun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8177" y="1909823"/>
            <a:ext cx="609600" cy="609600"/>
          </a:xfrm>
          <a:prstGeom prst="rect">
            <a:avLst/>
          </a:prstGeom>
        </p:spPr>
      </p:pic>
    </p:spTree>
    <p:extLst>
      <p:ext uri="{BB962C8B-B14F-4D97-AF65-F5344CB8AC3E}">
        <p14:creationId xmlns:p14="http://schemas.microsoft.com/office/powerpoint/2010/main" val="278287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3"/>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par>
                                <p:cTn id="10" presetID="1" presetClass="mediacall" presetSubtype="0" fill="hold" nodeType="withEffect">
                                  <p:stCondLst>
                                    <p:cond delay="0"/>
                                  </p:stCondLst>
                                  <p:childTnLst>
                                    <p:cmd type="call" cmd="playFrom(0.0)">
                                      <p:cBhvr>
                                        <p:cTn id="11" dur="28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899" fill="hold"/>
                                        <p:tgtEl>
                                          <p:spTgt spid="3"/>
                                        </p:tgtEl>
                                      </p:cBhvr>
                                    </p:cmd>
                                  </p:childTnLst>
                                </p:cTn>
                              </p:par>
                            </p:childTnLst>
                          </p:cTn>
                        </p:par>
                      </p:childTnLst>
                    </p:cTn>
                  </p:par>
                </p:childTnLst>
              </p:cTn>
              <p:nextCondLst>
                <p:cond evt="onClick" delay="0">
                  <p:tgtEl>
                    <p:spTgt spid="12"/>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55650" y="5241494"/>
            <a:ext cx="7632700" cy="525014"/>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55650" y="1909823"/>
            <a:ext cx="7632700" cy="3183346"/>
          </a:xfrm>
          <a:prstGeom prst="rect">
            <a:avLst/>
          </a:prstGeom>
          <a:solidFill>
            <a:srgbClr val="FCB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a:t>Which One?</a:t>
            </a:r>
            <a:endParaRPr lang="en-GB" sz="2800" dirty="0"/>
          </a:p>
        </p:txBody>
      </p:sp>
      <p:sp>
        <p:nvSpPr>
          <p:cNvPr id="2" name="TextBox 1"/>
          <p:cNvSpPr txBox="1"/>
          <p:nvPr/>
        </p:nvSpPr>
        <p:spPr>
          <a:xfrm>
            <a:off x="5586605" y="5319335"/>
            <a:ext cx="2684289" cy="369332"/>
          </a:xfrm>
          <a:prstGeom prst="rect">
            <a:avLst/>
          </a:prstGeom>
          <a:noFill/>
        </p:spPr>
        <p:txBody>
          <a:bodyPr wrap="square" rtlCol="0">
            <a:spAutoFit/>
          </a:bodyPr>
          <a:lstStyle/>
          <a:p>
            <a:r>
              <a:rPr lang="fr-FR" dirty="0">
                <a:solidFill>
                  <a:schemeClr val="bg1"/>
                </a:solidFill>
                <a:latin typeface="Twinkl" pitchFamily="2" charset="0"/>
              </a:rPr>
              <a:t>…je regarde la télévision</a:t>
            </a:r>
            <a:endParaRPr lang="en-GB" dirty="0">
              <a:solidFill>
                <a:schemeClr val="bg1"/>
              </a:solidFill>
              <a:latin typeface="Twinkl" pitchFamily="2" charset="0"/>
            </a:endParaRPr>
          </a:p>
        </p:txBody>
      </p:sp>
      <p:sp>
        <p:nvSpPr>
          <p:cNvPr id="5" name="TextBox 4"/>
          <p:cNvSpPr txBox="1"/>
          <p:nvPr/>
        </p:nvSpPr>
        <p:spPr>
          <a:xfrm>
            <a:off x="4030746" y="5319335"/>
            <a:ext cx="1406452" cy="369332"/>
          </a:xfrm>
          <a:prstGeom prst="rect">
            <a:avLst/>
          </a:prstGeom>
          <a:noFill/>
        </p:spPr>
        <p:txBody>
          <a:bodyPr wrap="square" rtlCol="0">
            <a:spAutoFit/>
          </a:bodyPr>
          <a:lstStyle/>
          <a:p>
            <a:pPr algn="ctr"/>
            <a:r>
              <a:rPr lang="fr-FR" dirty="0">
                <a:solidFill>
                  <a:schemeClr val="bg1"/>
                </a:solidFill>
                <a:latin typeface="Twinkl" pitchFamily="2" charset="0"/>
              </a:rPr>
              <a:t>…</a:t>
            </a:r>
            <a:r>
              <a:rPr lang="en-GB" dirty="0">
                <a:solidFill>
                  <a:schemeClr val="bg1"/>
                </a:solidFill>
                <a:latin typeface="Twinkl" pitchFamily="2" charset="0"/>
              </a:rPr>
              <a:t>je me </a:t>
            </a:r>
            <a:r>
              <a:rPr lang="en-GB" dirty="0" err="1">
                <a:solidFill>
                  <a:schemeClr val="bg1"/>
                </a:solidFill>
                <a:latin typeface="Twinkl" pitchFamily="2" charset="0"/>
              </a:rPr>
              <a:t>lève</a:t>
            </a:r>
            <a:endParaRPr lang="en-GB" sz="2800" dirty="0">
              <a:solidFill>
                <a:schemeClr val="bg1"/>
              </a:solidFill>
              <a:latin typeface="Twinkl" pitchFamily="2" charset="0"/>
            </a:endParaRPr>
          </a:p>
        </p:txBody>
      </p:sp>
      <p:sp>
        <p:nvSpPr>
          <p:cNvPr id="13" name="TextBox 12"/>
          <p:cNvSpPr txBox="1"/>
          <p:nvPr/>
        </p:nvSpPr>
        <p:spPr>
          <a:xfrm>
            <a:off x="906122" y="5319335"/>
            <a:ext cx="2790017" cy="369332"/>
          </a:xfrm>
          <a:prstGeom prst="rect">
            <a:avLst/>
          </a:prstGeom>
          <a:noFill/>
        </p:spPr>
        <p:txBody>
          <a:bodyPr wrap="square" rtlCol="0">
            <a:spAutoFit/>
          </a:bodyPr>
          <a:lstStyle/>
          <a:p>
            <a:pPr algn="ctr"/>
            <a:r>
              <a:rPr lang="fr-FR" dirty="0">
                <a:solidFill>
                  <a:schemeClr val="bg1"/>
                </a:solidFill>
                <a:latin typeface="Twinkl" pitchFamily="2" charset="0"/>
              </a:rPr>
              <a:t>…je mange mon déjeuner</a:t>
            </a:r>
            <a:endParaRPr lang="en-GB" dirty="0">
              <a:solidFill>
                <a:schemeClr val="bg1"/>
              </a:solidFill>
              <a:latin typeface="Twinkl" pitchFamily="2"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6396" y="2223495"/>
            <a:ext cx="2721677" cy="2649376"/>
          </a:xfrm>
          <a:prstGeom prst="rect">
            <a:avLst/>
          </a:prstGeom>
        </p:spPr>
      </p:pic>
      <p:pic>
        <p:nvPicPr>
          <p:cNvPr id="12" name="Play"/>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dejeune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5484"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ndividual 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3" name="je mange mon dejeun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7155" y="1283563"/>
            <a:ext cx="609600" cy="609600"/>
          </a:xfrm>
          <a:prstGeom prst="rect">
            <a:avLst/>
          </a:prstGeom>
        </p:spPr>
      </p:pic>
    </p:spTree>
    <p:extLst>
      <p:ext uri="{BB962C8B-B14F-4D97-AF65-F5344CB8AC3E}">
        <p14:creationId xmlns:p14="http://schemas.microsoft.com/office/powerpoint/2010/main" val="111898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3"/>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par>
                                <p:cTn id="10" presetID="1" presetClass="mediacall" presetSubtype="0" fill="hold" nodeType="withEffect">
                                  <p:stCondLst>
                                    <p:cond delay="0"/>
                                  </p:stCondLst>
                                  <p:childTnLst>
                                    <p:cmd type="call" cmd="playFrom(0.0)">
                                      <p:cBhvr>
                                        <p:cTn id="11" dur="24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seq concurrent="1" nextAc="seek">
              <p:cTn id="13" restart="whenNotActive" fill="hold" evtFilter="cancelBubble" nodeType="interactiveSeq">
                <p:stCondLst>
                  <p:cond evt="onClick" delay="0">
                    <p:tgtEl>
                      <p:spTgt spid="1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429" fill="hold"/>
                                        <p:tgtEl>
                                          <p:spTgt spid="3"/>
                                        </p:tgtEl>
                                      </p:cBhvr>
                                    </p:cmd>
                                  </p:childTnLst>
                                </p:cTn>
                              </p:par>
                            </p:childTnLst>
                          </p:cTn>
                        </p:par>
                      </p:childTnLst>
                    </p:cTn>
                  </p:par>
                </p:childTnLst>
              </p:cTn>
              <p:nextCondLst>
                <p:cond evt="onClick" delay="0">
                  <p:tgtEl>
                    <p:spTgt spid="15"/>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55650" y="5241494"/>
            <a:ext cx="7632700" cy="525014"/>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55650" y="1909823"/>
            <a:ext cx="7632700" cy="3183346"/>
          </a:xfrm>
          <a:prstGeom prst="rect">
            <a:avLst/>
          </a:prstGeom>
          <a:solidFill>
            <a:srgbClr val="FCB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a:t>Which One?</a:t>
            </a:r>
            <a:endParaRPr lang="en-GB" sz="2800" dirty="0"/>
          </a:p>
        </p:txBody>
      </p:sp>
      <p:sp>
        <p:nvSpPr>
          <p:cNvPr id="2" name="TextBox 1"/>
          <p:cNvSpPr txBox="1"/>
          <p:nvPr/>
        </p:nvSpPr>
        <p:spPr>
          <a:xfrm>
            <a:off x="1421396" y="5319335"/>
            <a:ext cx="1716186" cy="369332"/>
          </a:xfrm>
          <a:prstGeom prst="rect">
            <a:avLst/>
          </a:prstGeom>
          <a:noFill/>
        </p:spPr>
        <p:txBody>
          <a:bodyPr wrap="square" rtlCol="0">
            <a:spAutoFit/>
          </a:bodyPr>
          <a:lstStyle/>
          <a:p>
            <a:r>
              <a:rPr lang="en-GB" dirty="0">
                <a:solidFill>
                  <a:schemeClr val="bg1"/>
                </a:solidFill>
                <a:latin typeface="Twinkl" pitchFamily="2" charset="0"/>
              </a:rPr>
              <a:t>…je me </a:t>
            </a:r>
            <a:r>
              <a:rPr lang="en-GB" dirty="0" err="1">
                <a:solidFill>
                  <a:schemeClr val="bg1"/>
                </a:solidFill>
                <a:latin typeface="Twinkl" pitchFamily="2" charset="0"/>
              </a:rPr>
              <a:t>couche</a:t>
            </a:r>
            <a:endParaRPr lang="en-GB" dirty="0">
              <a:solidFill>
                <a:schemeClr val="bg1"/>
              </a:solidFill>
              <a:latin typeface="Twinkl" pitchFamily="2" charset="0"/>
            </a:endParaRPr>
          </a:p>
        </p:txBody>
      </p:sp>
      <p:sp>
        <p:nvSpPr>
          <p:cNvPr id="5" name="TextBox 4"/>
          <p:cNvSpPr txBox="1"/>
          <p:nvPr/>
        </p:nvSpPr>
        <p:spPr>
          <a:xfrm>
            <a:off x="6211437" y="5319335"/>
            <a:ext cx="1406452" cy="369332"/>
          </a:xfrm>
          <a:prstGeom prst="rect">
            <a:avLst/>
          </a:prstGeom>
          <a:noFill/>
        </p:spPr>
        <p:txBody>
          <a:bodyPr wrap="square" rtlCol="0">
            <a:spAutoFit/>
          </a:bodyPr>
          <a:lstStyle/>
          <a:p>
            <a:pPr algn="ctr"/>
            <a:r>
              <a:rPr lang="fr-FR" dirty="0">
                <a:solidFill>
                  <a:schemeClr val="bg1"/>
                </a:solidFill>
                <a:latin typeface="Twinkl" pitchFamily="2" charset="0"/>
              </a:rPr>
              <a:t>…</a:t>
            </a:r>
            <a:r>
              <a:rPr lang="en-GB" dirty="0">
                <a:solidFill>
                  <a:schemeClr val="bg1"/>
                </a:solidFill>
                <a:latin typeface="Twinkl" pitchFamily="2" charset="0"/>
              </a:rPr>
              <a:t>je me </a:t>
            </a:r>
            <a:r>
              <a:rPr lang="en-GB" dirty="0" err="1">
                <a:solidFill>
                  <a:schemeClr val="bg1"/>
                </a:solidFill>
                <a:latin typeface="Twinkl" pitchFamily="2" charset="0"/>
              </a:rPr>
              <a:t>lève</a:t>
            </a:r>
            <a:endParaRPr lang="en-GB" sz="2800" dirty="0">
              <a:solidFill>
                <a:schemeClr val="bg1"/>
              </a:solidFill>
              <a:latin typeface="Twinkl" pitchFamily="2" charset="0"/>
            </a:endParaRPr>
          </a:p>
        </p:txBody>
      </p:sp>
      <p:sp>
        <p:nvSpPr>
          <p:cNvPr id="13" name="TextBox 12"/>
          <p:cNvSpPr txBox="1"/>
          <p:nvPr/>
        </p:nvSpPr>
        <p:spPr>
          <a:xfrm>
            <a:off x="3438147" y="5319335"/>
            <a:ext cx="2239961" cy="369332"/>
          </a:xfrm>
          <a:prstGeom prst="rect">
            <a:avLst/>
          </a:prstGeom>
          <a:noFill/>
        </p:spPr>
        <p:txBody>
          <a:bodyPr wrap="square" rtlCol="0">
            <a:spAutoFit/>
          </a:bodyPr>
          <a:lstStyle/>
          <a:p>
            <a:r>
              <a:rPr lang="fr-FR" dirty="0">
                <a:solidFill>
                  <a:schemeClr val="bg1"/>
                </a:solidFill>
                <a:latin typeface="Twinkl" pitchFamily="2" charset="0"/>
              </a:rPr>
              <a:t>…je fais mes devoirs</a:t>
            </a:r>
            <a:endParaRPr lang="en-GB" dirty="0">
              <a:solidFill>
                <a:schemeClr val="bg1"/>
              </a:solidFill>
              <a:latin typeface="Twinkl"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3586" y="2368256"/>
            <a:ext cx="3302021" cy="2438010"/>
          </a:xfrm>
          <a:prstGeom prst="rect">
            <a:avLst/>
          </a:prstGeom>
        </p:spPr>
      </p:pic>
      <p:pic>
        <p:nvPicPr>
          <p:cNvPr id="17" name="Play"/>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devoir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6243"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ndividual 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3" name="je fais mes devoir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18270" y="1758656"/>
            <a:ext cx="609600" cy="609600"/>
          </a:xfrm>
          <a:prstGeom prst="rect">
            <a:avLst/>
          </a:prstGeom>
        </p:spPr>
      </p:pic>
    </p:spTree>
    <p:extLst>
      <p:ext uri="{BB962C8B-B14F-4D97-AF65-F5344CB8AC3E}">
        <p14:creationId xmlns:p14="http://schemas.microsoft.com/office/powerpoint/2010/main" val="8223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3"/>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par>
                                <p:cTn id="10" presetID="1" presetClass="mediacall" presetSubtype="0" fill="hold" nodeType="withEffect">
                                  <p:stCondLst>
                                    <p:cond delay="0"/>
                                  </p:stCondLst>
                                  <p:childTnLst>
                                    <p:cmd type="call" cmd="playFrom(0.0)">
                                      <p:cBhvr>
                                        <p:cTn id="11" dur="28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847" fill="hold"/>
                                        <p:tgtEl>
                                          <p:spTgt spid="3"/>
                                        </p:tgtEl>
                                      </p:cBhvr>
                                    </p:cmd>
                                  </p:childTnLst>
                                </p:cTn>
                              </p:par>
                            </p:childTnLst>
                          </p:cTn>
                        </p:par>
                      </p:childTnLst>
                    </p:cTn>
                  </p:par>
                </p:childTnLst>
              </p:cTn>
              <p:nextCondLst>
                <p:cond evt="onClick" delay="0">
                  <p:tgtEl>
                    <p:spTgt spid="18"/>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768872" y="1602452"/>
            <a:ext cx="7632701" cy="388657"/>
          </a:xfrm>
          <a:prstGeom prst="rect">
            <a:avLst/>
          </a:prstGeom>
          <a:solidFill>
            <a:srgbClr val="AAD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2630316" y="485774"/>
            <a:ext cx="6046957" cy="1025380"/>
          </a:xfrm>
        </p:spPr>
        <p:txBody>
          <a:bodyPr>
            <a:noAutofit/>
          </a:bodyPr>
          <a:lstStyle/>
          <a:p>
            <a:r>
              <a:rPr lang="en-GB" sz="2000" dirty="0"/>
              <a:t>To help you talk about your day, here are some school subjects you might be doing.</a:t>
            </a:r>
          </a:p>
        </p:txBody>
      </p:sp>
      <p:sp>
        <p:nvSpPr>
          <p:cNvPr id="2" name="TextBox 1"/>
          <p:cNvSpPr txBox="1"/>
          <p:nvPr/>
        </p:nvSpPr>
        <p:spPr>
          <a:xfrm>
            <a:off x="1832714" y="1598933"/>
            <a:ext cx="5469042" cy="369332"/>
          </a:xfrm>
          <a:prstGeom prst="rect">
            <a:avLst/>
          </a:prstGeom>
          <a:noFill/>
        </p:spPr>
        <p:txBody>
          <a:bodyPr wrap="square" rtlCol="0">
            <a:spAutoFit/>
          </a:bodyPr>
          <a:lstStyle/>
          <a:p>
            <a:pPr algn="ctr"/>
            <a:r>
              <a:rPr lang="en-US" dirty="0">
                <a:latin typeface="Twinkl" pitchFamily="2" charset="0"/>
              </a:rPr>
              <a:t>Here are subject names in French</a:t>
            </a:r>
          </a:p>
        </p:txBody>
      </p:sp>
      <p:graphicFrame>
        <p:nvGraphicFramePr>
          <p:cNvPr id="3" name="Table 2"/>
          <p:cNvGraphicFramePr>
            <a:graphicFrameLocks noGrp="1"/>
          </p:cNvGraphicFramePr>
          <p:nvPr>
            <p:extLst/>
          </p:nvPr>
        </p:nvGraphicFramePr>
        <p:xfrm>
          <a:off x="755650" y="2081354"/>
          <a:ext cx="7659145" cy="4023360"/>
        </p:xfrm>
        <a:graphic>
          <a:graphicData uri="http://schemas.openxmlformats.org/drawingml/2006/table">
            <a:tbl>
              <a:tblPr firstRow="1" bandRow="1">
                <a:tableStyleId>{616DA210-FB5B-4158-B5E0-FEB733F419BA}</a:tableStyleId>
              </a:tblPr>
              <a:tblGrid>
                <a:gridCol w="3764810">
                  <a:extLst>
                    <a:ext uri="{9D8B030D-6E8A-4147-A177-3AD203B41FA5}">
                      <a16:colId xmlns:a16="http://schemas.microsoft.com/office/drawing/2014/main" val="20000"/>
                    </a:ext>
                  </a:extLst>
                </a:gridCol>
                <a:gridCol w="3894335">
                  <a:extLst>
                    <a:ext uri="{9D8B030D-6E8A-4147-A177-3AD203B41FA5}">
                      <a16:colId xmlns:a16="http://schemas.microsoft.com/office/drawing/2014/main" val="20001"/>
                    </a:ext>
                  </a:extLst>
                </a:gridCol>
              </a:tblGrid>
              <a:tr h="2104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0" i="0" dirty="0">
                          <a:solidFill>
                            <a:schemeClr val="tx1"/>
                          </a:solidFill>
                          <a:latin typeface="Twinkl SemiBold" pitchFamily="2" charset="0"/>
                        </a:rPr>
                        <a:t>français</a:t>
                      </a:r>
                      <a:endParaRPr lang="en-GB" b="0" i="0" dirty="0">
                        <a:solidFill>
                          <a:schemeClr val="tx1"/>
                        </a:solidFill>
                        <a:latin typeface="Twinkl SemiBold" pitchFamily="2" charset="0"/>
                      </a:endParaRPr>
                    </a:p>
                  </a:txBody>
                  <a:tcPr/>
                </a:tc>
                <a:tc>
                  <a:txBody>
                    <a:bodyPr/>
                    <a:lstStyle/>
                    <a:p>
                      <a:pPr algn="ctr"/>
                      <a:r>
                        <a:rPr lang="en-GB" b="0" i="0" dirty="0">
                          <a:latin typeface="Twinkl SemiBold" pitchFamily="2" charset="0"/>
                        </a:rPr>
                        <a:t>English</a:t>
                      </a:r>
                    </a:p>
                  </a:txBody>
                  <a:tcPr/>
                </a:tc>
                <a:extLst>
                  <a:ext uri="{0D108BD9-81ED-4DB2-BD59-A6C34878D82A}">
                    <a16:rowId xmlns:a16="http://schemas.microsoft.com/office/drawing/2014/main" val="10000"/>
                  </a:ext>
                </a:extLst>
              </a:tr>
              <a:tr h="134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i="0" dirty="0">
                          <a:solidFill>
                            <a:srgbClr val="3899FB"/>
                          </a:solidFill>
                          <a:latin typeface="Twinkl" pitchFamily="2" charset="0"/>
                        </a:rPr>
                        <a:t>le français</a:t>
                      </a:r>
                    </a:p>
                  </a:txBody>
                  <a:tcPr/>
                </a:tc>
                <a:tc>
                  <a:txBody>
                    <a:bodyPr/>
                    <a:lstStyle/>
                    <a:p>
                      <a:endParaRPr lang="en-GB">
                        <a:latin typeface="Twinkl" pitchFamily="2" charset="0"/>
                      </a:endParaRPr>
                    </a:p>
                  </a:txBody>
                  <a:tcPr/>
                </a:tc>
                <a:extLst>
                  <a:ext uri="{0D108BD9-81ED-4DB2-BD59-A6C34878D82A}">
                    <a16:rowId xmlns:a16="http://schemas.microsoft.com/office/drawing/2014/main" val="10001"/>
                  </a:ext>
                </a:extLst>
              </a:tr>
              <a:tr h="150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solidFill>
                            <a:srgbClr val="3899FB"/>
                          </a:solidFill>
                          <a:latin typeface="Twinkl" pitchFamily="2" charset="0"/>
                        </a:rPr>
                        <a:t>le dessin </a:t>
                      </a:r>
                    </a:p>
                  </a:txBody>
                  <a:tcPr/>
                </a:tc>
                <a:tc>
                  <a:txBody>
                    <a:bodyPr/>
                    <a:lstStyle/>
                    <a:p>
                      <a:endParaRPr lang="en-GB">
                        <a:latin typeface="Twinkl" pitchFamily="2" charset="0"/>
                      </a:endParaRPr>
                    </a:p>
                  </a:txBody>
                  <a:tcPr/>
                </a:tc>
                <a:extLst>
                  <a:ext uri="{0D108BD9-81ED-4DB2-BD59-A6C34878D82A}">
                    <a16:rowId xmlns:a16="http://schemas.microsoft.com/office/drawing/2014/main" val="10002"/>
                  </a:ext>
                </a:extLst>
              </a:tr>
              <a:tr h="273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solidFill>
                            <a:srgbClr val="DB5183"/>
                          </a:solidFill>
                          <a:latin typeface="Twinkl" pitchFamily="2" charset="0"/>
                        </a:rPr>
                        <a:t>la </a:t>
                      </a:r>
                      <a:r>
                        <a:rPr lang="en-GB" sz="1600" i="0" dirty="0" err="1">
                          <a:solidFill>
                            <a:srgbClr val="DB5183"/>
                          </a:solidFill>
                          <a:latin typeface="Twinkl" pitchFamily="2" charset="0"/>
                        </a:rPr>
                        <a:t>géographie</a:t>
                      </a:r>
                      <a:r>
                        <a:rPr lang="en-GB" sz="1600" i="0" dirty="0">
                          <a:solidFill>
                            <a:srgbClr val="DB5183"/>
                          </a:solidFill>
                          <a:latin typeface="Twinkl" pitchFamily="2" charset="0"/>
                        </a:rPr>
                        <a:t> (la </a:t>
                      </a:r>
                      <a:r>
                        <a:rPr lang="en-GB" sz="1600" i="0" dirty="0" err="1">
                          <a:solidFill>
                            <a:srgbClr val="DB5183"/>
                          </a:solidFill>
                          <a:latin typeface="Twinkl" pitchFamily="2" charset="0"/>
                        </a:rPr>
                        <a:t>géo</a:t>
                      </a:r>
                      <a:r>
                        <a:rPr lang="en-GB" sz="1600" i="0" dirty="0">
                          <a:solidFill>
                            <a:srgbClr val="DB5183"/>
                          </a:solidFill>
                          <a:latin typeface="Twinkl" pitchFamily="2" charset="0"/>
                        </a:rPr>
                        <a:t>)</a:t>
                      </a:r>
                    </a:p>
                  </a:txBody>
                  <a:tcPr/>
                </a:tc>
                <a:tc>
                  <a:txBody>
                    <a:bodyPr/>
                    <a:lstStyle/>
                    <a:p>
                      <a:endParaRPr lang="en-GB" dirty="0">
                        <a:latin typeface="Twinkl" pitchFamily="2" charset="0"/>
                      </a:endParaRPr>
                    </a:p>
                  </a:txBody>
                  <a:tcPr/>
                </a:tc>
                <a:extLst>
                  <a:ext uri="{0D108BD9-81ED-4DB2-BD59-A6C34878D82A}">
                    <a16:rowId xmlns:a16="http://schemas.microsoft.com/office/drawing/2014/main" val="10003"/>
                  </a:ext>
                </a:extLst>
              </a:tr>
              <a:tr h="273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i="0" dirty="0">
                          <a:solidFill>
                            <a:srgbClr val="3899FB"/>
                          </a:solidFill>
                          <a:latin typeface="Twinkl" pitchFamily="2" charset="0"/>
                        </a:rPr>
                        <a:t>l’anglais</a:t>
                      </a:r>
                    </a:p>
                  </a:txBody>
                  <a:tcPr/>
                </a:tc>
                <a:tc>
                  <a:txBody>
                    <a:bodyPr/>
                    <a:lstStyle/>
                    <a:p>
                      <a:endParaRPr lang="en-GB">
                        <a:latin typeface="Twinkl" pitchFamily="2" charset="0"/>
                      </a:endParaRPr>
                    </a:p>
                  </a:txBody>
                  <a:tcPr/>
                </a:tc>
                <a:extLst>
                  <a:ext uri="{0D108BD9-81ED-4DB2-BD59-A6C34878D82A}">
                    <a16:rowId xmlns:a16="http://schemas.microsoft.com/office/drawing/2014/main" val="10004"/>
                  </a:ext>
                </a:extLst>
              </a:tr>
              <a:tr h="273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i="0" dirty="0" err="1">
                          <a:solidFill>
                            <a:srgbClr val="DB5183"/>
                          </a:solidFill>
                          <a:latin typeface="Twinkl" pitchFamily="2" charset="0"/>
                        </a:rPr>
                        <a:t>l'éducation</a:t>
                      </a:r>
                      <a:r>
                        <a:rPr lang="en-GB" sz="1600" i="0" dirty="0">
                          <a:solidFill>
                            <a:srgbClr val="DB5183"/>
                          </a:solidFill>
                          <a:latin typeface="Twinkl" pitchFamily="2" charset="0"/>
                        </a:rPr>
                        <a:t> physique (</a:t>
                      </a:r>
                      <a:r>
                        <a:rPr lang="en-GB" sz="1600" i="0" dirty="0" err="1">
                          <a:solidFill>
                            <a:srgbClr val="DB5183"/>
                          </a:solidFill>
                          <a:latin typeface="Twinkl" pitchFamily="2" charset="0"/>
                        </a:rPr>
                        <a:t>l’E.P.S</a:t>
                      </a:r>
                      <a:r>
                        <a:rPr lang="en-GB" sz="1600" i="0" dirty="0">
                          <a:solidFill>
                            <a:srgbClr val="DB5183"/>
                          </a:solidFill>
                          <a:latin typeface="Twinkl" pitchFamily="2" charset="0"/>
                        </a:rPr>
                        <a:t>.)</a:t>
                      </a:r>
                    </a:p>
                  </a:txBody>
                  <a:tcPr/>
                </a:tc>
                <a:tc>
                  <a:txBody>
                    <a:bodyPr/>
                    <a:lstStyle/>
                    <a:p>
                      <a:endParaRPr lang="en-GB">
                        <a:latin typeface="Twinkl" pitchFamily="2" charset="0"/>
                      </a:endParaRPr>
                    </a:p>
                  </a:txBody>
                  <a:tcPr/>
                </a:tc>
                <a:extLst>
                  <a:ext uri="{0D108BD9-81ED-4DB2-BD59-A6C34878D82A}">
                    <a16:rowId xmlns:a16="http://schemas.microsoft.com/office/drawing/2014/main" val="10005"/>
                  </a:ext>
                </a:extLst>
              </a:tr>
              <a:tr h="273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err="1">
                          <a:solidFill>
                            <a:srgbClr val="DB5183"/>
                          </a:solidFill>
                          <a:latin typeface="Twinkl" pitchFamily="2" charset="0"/>
                        </a:rPr>
                        <a:t>l'informatique</a:t>
                      </a:r>
                      <a:endParaRPr lang="en-GB" sz="1600" i="0" dirty="0">
                        <a:solidFill>
                          <a:srgbClr val="DB5183"/>
                        </a:solidFill>
                        <a:latin typeface="Twinkl" pitchFamily="2" charset="0"/>
                      </a:endParaRPr>
                    </a:p>
                  </a:txBody>
                  <a:tcPr/>
                </a:tc>
                <a:tc>
                  <a:txBody>
                    <a:bodyPr/>
                    <a:lstStyle/>
                    <a:p>
                      <a:endParaRPr lang="en-GB">
                        <a:latin typeface="Twinkl" pitchFamily="2" charset="0"/>
                      </a:endParaRPr>
                    </a:p>
                  </a:txBody>
                  <a:tcPr/>
                </a:tc>
                <a:extLst>
                  <a:ext uri="{0D108BD9-81ED-4DB2-BD59-A6C34878D82A}">
                    <a16:rowId xmlns:a16="http://schemas.microsoft.com/office/drawing/2014/main" val="10006"/>
                  </a:ext>
                </a:extLst>
              </a:tr>
              <a:tr h="273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solidFill>
                            <a:srgbClr val="DB5183"/>
                          </a:solidFill>
                          <a:latin typeface="Twinkl" pitchFamily="2" charset="0"/>
                        </a:rPr>
                        <a:t>les </a:t>
                      </a:r>
                      <a:r>
                        <a:rPr lang="en-GB" sz="1600" i="0" dirty="0" err="1">
                          <a:solidFill>
                            <a:srgbClr val="DB5183"/>
                          </a:solidFill>
                          <a:latin typeface="Twinkl" pitchFamily="2" charset="0"/>
                        </a:rPr>
                        <a:t>mathématiques</a:t>
                      </a:r>
                      <a:r>
                        <a:rPr lang="en-GB" sz="1600" i="0" dirty="0">
                          <a:solidFill>
                            <a:srgbClr val="DB5183"/>
                          </a:solidFill>
                          <a:latin typeface="Twinkl" pitchFamily="2" charset="0"/>
                        </a:rPr>
                        <a:t> (les maths</a:t>
                      </a:r>
                      <a:r>
                        <a:rPr lang="en-GB" sz="1600" b="1" i="0" dirty="0">
                          <a:solidFill>
                            <a:srgbClr val="DB5183"/>
                          </a:solidFill>
                          <a:latin typeface="Twinkl" pitchFamily="2" charset="0"/>
                        </a:rPr>
                        <a:t>) </a:t>
                      </a:r>
                    </a:p>
                  </a:txBody>
                  <a:tcPr/>
                </a:tc>
                <a:tc>
                  <a:txBody>
                    <a:bodyPr/>
                    <a:lstStyle/>
                    <a:p>
                      <a:endParaRPr lang="en-GB" dirty="0">
                        <a:latin typeface="Twinkl" pitchFamily="2" charset="0"/>
                      </a:endParaRPr>
                    </a:p>
                  </a:txBody>
                  <a:tcPr/>
                </a:tc>
                <a:extLst>
                  <a:ext uri="{0D108BD9-81ED-4DB2-BD59-A6C34878D82A}">
                    <a16:rowId xmlns:a16="http://schemas.microsoft.com/office/drawing/2014/main" val="10007"/>
                  </a:ext>
                </a:extLst>
              </a:tr>
              <a:tr h="273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i="0" dirty="0">
                          <a:solidFill>
                            <a:srgbClr val="DB5183"/>
                          </a:solidFill>
                          <a:latin typeface="Twinkl" pitchFamily="2" charset="0"/>
                        </a:rPr>
                        <a:t>la </a:t>
                      </a:r>
                      <a:r>
                        <a:rPr lang="en-GB" sz="1600" i="0" dirty="0" err="1">
                          <a:solidFill>
                            <a:srgbClr val="DB5183"/>
                          </a:solidFill>
                          <a:latin typeface="Twinkl" pitchFamily="2" charset="0"/>
                        </a:rPr>
                        <a:t>musique</a:t>
                      </a:r>
                      <a:r>
                        <a:rPr lang="en-GB" sz="1600" i="0" dirty="0">
                          <a:solidFill>
                            <a:srgbClr val="DB5183"/>
                          </a:solidFill>
                          <a:latin typeface="Twinkl" pitchFamily="2" charset="0"/>
                        </a:rPr>
                        <a:t> </a:t>
                      </a:r>
                    </a:p>
                  </a:txBody>
                  <a:tcPr/>
                </a:tc>
                <a:tc>
                  <a:txBody>
                    <a:bodyPr/>
                    <a:lstStyle/>
                    <a:p>
                      <a:endParaRPr lang="en-GB" dirty="0">
                        <a:latin typeface="Twinkl" pitchFamily="2" charset="0"/>
                      </a:endParaRPr>
                    </a:p>
                  </a:txBody>
                  <a:tcPr/>
                </a:tc>
                <a:extLst>
                  <a:ext uri="{0D108BD9-81ED-4DB2-BD59-A6C34878D82A}">
                    <a16:rowId xmlns:a16="http://schemas.microsoft.com/office/drawing/2014/main" val="10008"/>
                  </a:ext>
                </a:extLst>
              </a:tr>
              <a:tr h="273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i="0" dirty="0" err="1">
                          <a:solidFill>
                            <a:srgbClr val="DB5183"/>
                          </a:solidFill>
                          <a:latin typeface="Twinkl" pitchFamily="2" charset="0"/>
                        </a:rPr>
                        <a:t>l'histoire</a:t>
                      </a:r>
                      <a:endParaRPr lang="en-GB" sz="1600" i="0" dirty="0">
                        <a:solidFill>
                          <a:srgbClr val="DB5183"/>
                        </a:solidFill>
                        <a:latin typeface="Twinkl" pitchFamily="2" charset="0"/>
                      </a:endParaRPr>
                    </a:p>
                  </a:txBody>
                  <a:tcPr/>
                </a:tc>
                <a:tc>
                  <a:txBody>
                    <a:bodyPr/>
                    <a:lstStyle/>
                    <a:p>
                      <a:endParaRPr lang="en-GB" dirty="0">
                        <a:latin typeface="Twinkl" pitchFamily="2" charset="0"/>
                      </a:endParaRPr>
                    </a:p>
                  </a:txBody>
                  <a:tcPr/>
                </a:tc>
                <a:extLst>
                  <a:ext uri="{0D108BD9-81ED-4DB2-BD59-A6C34878D82A}">
                    <a16:rowId xmlns:a16="http://schemas.microsoft.com/office/drawing/2014/main" val="100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solidFill>
                            <a:srgbClr val="DB5183"/>
                          </a:solidFill>
                          <a:latin typeface="Twinkl" pitchFamily="2" charset="0"/>
                        </a:rPr>
                        <a:t>les sciences </a:t>
                      </a:r>
                    </a:p>
                  </a:txBody>
                  <a:tcPr/>
                </a:tc>
                <a:tc>
                  <a:txBody>
                    <a:bodyPr/>
                    <a:lstStyle/>
                    <a:p>
                      <a:endParaRPr lang="en-GB" dirty="0">
                        <a:latin typeface="Twinkl" pitchFamily="2" charset="0"/>
                      </a:endParaRPr>
                    </a:p>
                  </a:txBody>
                  <a:tcPr/>
                </a:tc>
                <a:extLst>
                  <a:ext uri="{0D108BD9-81ED-4DB2-BD59-A6C34878D82A}">
                    <a16:rowId xmlns:a16="http://schemas.microsoft.com/office/drawing/2014/main" val="10010"/>
                  </a:ext>
                </a:extLst>
              </a:tr>
            </a:tbl>
          </a:graphicData>
        </a:graphic>
      </p:graphicFrame>
      <p:sp>
        <p:nvSpPr>
          <p:cNvPr id="4" name="TextBox 3"/>
          <p:cNvSpPr txBox="1"/>
          <p:nvPr/>
        </p:nvSpPr>
        <p:spPr>
          <a:xfrm>
            <a:off x="5926240" y="2469321"/>
            <a:ext cx="1134319" cy="338554"/>
          </a:xfrm>
          <a:prstGeom prst="rect">
            <a:avLst/>
          </a:prstGeom>
          <a:noFill/>
        </p:spPr>
        <p:txBody>
          <a:bodyPr wrap="square" rtlCol="0">
            <a:spAutoFit/>
          </a:bodyPr>
          <a:lstStyle/>
          <a:p>
            <a:pPr algn="ctr"/>
            <a:r>
              <a:rPr lang="en-GB" sz="1600" dirty="0">
                <a:latin typeface="Twinkl" pitchFamily="2" charset="0"/>
              </a:rPr>
              <a:t>French</a:t>
            </a:r>
          </a:p>
        </p:txBody>
      </p:sp>
      <p:sp>
        <p:nvSpPr>
          <p:cNvPr id="9" name="TextBox 8"/>
          <p:cNvSpPr txBox="1"/>
          <p:nvPr/>
        </p:nvSpPr>
        <p:spPr>
          <a:xfrm>
            <a:off x="5926240" y="2833229"/>
            <a:ext cx="1134319" cy="338554"/>
          </a:xfrm>
          <a:prstGeom prst="rect">
            <a:avLst/>
          </a:prstGeom>
          <a:noFill/>
        </p:spPr>
        <p:txBody>
          <a:bodyPr wrap="square" rtlCol="0">
            <a:spAutoFit/>
          </a:bodyPr>
          <a:lstStyle/>
          <a:p>
            <a:pPr algn="ctr"/>
            <a:r>
              <a:rPr lang="en-GB" sz="1600" dirty="0">
                <a:latin typeface="Twinkl" pitchFamily="2" charset="0"/>
              </a:rPr>
              <a:t>art</a:t>
            </a:r>
          </a:p>
        </p:txBody>
      </p:sp>
      <p:sp>
        <p:nvSpPr>
          <p:cNvPr id="10" name="TextBox 9"/>
          <p:cNvSpPr txBox="1"/>
          <p:nvPr/>
        </p:nvSpPr>
        <p:spPr>
          <a:xfrm>
            <a:off x="5926240" y="3197137"/>
            <a:ext cx="1134319" cy="338554"/>
          </a:xfrm>
          <a:prstGeom prst="rect">
            <a:avLst/>
          </a:prstGeom>
          <a:noFill/>
        </p:spPr>
        <p:txBody>
          <a:bodyPr wrap="square" rtlCol="0">
            <a:spAutoFit/>
          </a:bodyPr>
          <a:lstStyle/>
          <a:p>
            <a:pPr algn="ctr"/>
            <a:r>
              <a:rPr lang="en-GB" sz="1600" dirty="0">
                <a:latin typeface="Twinkl" pitchFamily="2" charset="0"/>
              </a:rPr>
              <a:t>geography</a:t>
            </a:r>
          </a:p>
        </p:txBody>
      </p:sp>
      <p:sp>
        <p:nvSpPr>
          <p:cNvPr id="11" name="TextBox 10"/>
          <p:cNvSpPr txBox="1"/>
          <p:nvPr/>
        </p:nvSpPr>
        <p:spPr>
          <a:xfrm>
            <a:off x="5926240" y="3561045"/>
            <a:ext cx="1134319" cy="338554"/>
          </a:xfrm>
          <a:prstGeom prst="rect">
            <a:avLst/>
          </a:prstGeom>
          <a:noFill/>
        </p:spPr>
        <p:txBody>
          <a:bodyPr wrap="square" rtlCol="0">
            <a:spAutoFit/>
          </a:bodyPr>
          <a:lstStyle/>
          <a:p>
            <a:pPr algn="ctr"/>
            <a:r>
              <a:rPr lang="en-GB" sz="1600" dirty="0">
                <a:latin typeface="Twinkl" pitchFamily="2" charset="0"/>
              </a:rPr>
              <a:t>English</a:t>
            </a:r>
          </a:p>
        </p:txBody>
      </p:sp>
      <p:sp>
        <p:nvSpPr>
          <p:cNvPr id="12" name="TextBox 11"/>
          <p:cNvSpPr txBox="1"/>
          <p:nvPr/>
        </p:nvSpPr>
        <p:spPr>
          <a:xfrm>
            <a:off x="5926240" y="3924953"/>
            <a:ext cx="1134319" cy="338554"/>
          </a:xfrm>
          <a:prstGeom prst="rect">
            <a:avLst/>
          </a:prstGeom>
          <a:noFill/>
        </p:spPr>
        <p:txBody>
          <a:bodyPr wrap="square" rtlCol="0">
            <a:spAutoFit/>
          </a:bodyPr>
          <a:lstStyle/>
          <a:p>
            <a:pPr algn="ctr"/>
            <a:r>
              <a:rPr lang="en-GB" sz="1600" dirty="0">
                <a:latin typeface="Twinkl" pitchFamily="2" charset="0"/>
              </a:rPr>
              <a:t>PE</a:t>
            </a:r>
          </a:p>
        </p:txBody>
      </p:sp>
      <p:sp>
        <p:nvSpPr>
          <p:cNvPr id="13" name="TextBox 12"/>
          <p:cNvSpPr txBox="1"/>
          <p:nvPr/>
        </p:nvSpPr>
        <p:spPr>
          <a:xfrm>
            <a:off x="5926240" y="4288861"/>
            <a:ext cx="1134319" cy="338554"/>
          </a:xfrm>
          <a:prstGeom prst="rect">
            <a:avLst/>
          </a:prstGeom>
          <a:noFill/>
        </p:spPr>
        <p:txBody>
          <a:bodyPr wrap="square" rtlCol="0">
            <a:spAutoFit/>
          </a:bodyPr>
          <a:lstStyle/>
          <a:p>
            <a:pPr algn="ctr"/>
            <a:r>
              <a:rPr lang="en-GB" sz="1600" dirty="0">
                <a:latin typeface="Twinkl" pitchFamily="2" charset="0"/>
              </a:rPr>
              <a:t>IT</a:t>
            </a:r>
          </a:p>
        </p:txBody>
      </p:sp>
      <p:sp>
        <p:nvSpPr>
          <p:cNvPr id="14" name="TextBox 13"/>
          <p:cNvSpPr txBox="1"/>
          <p:nvPr/>
        </p:nvSpPr>
        <p:spPr>
          <a:xfrm>
            <a:off x="5926240" y="4652769"/>
            <a:ext cx="1134319" cy="338554"/>
          </a:xfrm>
          <a:prstGeom prst="rect">
            <a:avLst/>
          </a:prstGeom>
          <a:noFill/>
        </p:spPr>
        <p:txBody>
          <a:bodyPr wrap="square" rtlCol="0">
            <a:spAutoFit/>
          </a:bodyPr>
          <a:lstStyle/>
          <a:p>
            <a:pPr algn="ctr"/>
            <a:r>
              <a:rPr lang="en-GB" sz="1600" dirty="0">
                <a:latin typeface="Twinkl" pitchFamily="2" charset="0"/>
              </a:rPr>
              <a:t>maths</a:t>
            </a:r>
          </a:p>
        </p:txBody>
      </p:sp>
      <p:sp>
        <p:nvSpPr>
          <p:cNvPr id="15" name="TextBox 14"/>
          <p:cNvSpPr txBox="1"/>
          <p:nvPr/>
        </p:nvSpPr>
        <p:spPr>
          <a:xfrm>
            <a:off x="5926240" y="5016677"/>
            <a:ext cx="1134319" cy="338554"/>
          </a:xfrm>
          <a:prstGeom prst="rect">
            <a:avLst/>
          </a:prstGeom>
          <a:noFill/>
        </p:spPr>
        <p:txBody>
          <a:bodyPr wrap="square" rtlCol="0">
            <a:spAutoFit/>
          </a:bodyPr>
          <a:lstStyle/>
          <a:p>
            <a:pPr algn="ctr"/>
            <a:r>
              <a:rPr lang="en-GB" sz="1600" dirty="0">
                <a:latin typeface="Twinkl" pitchFamily="2" charset="0"/>
              </a:rPr>
              <a:t>music</a:t>
            </a:r>
          </a:p>
        </p:txBody>
      </p:sp>
      <p:sp>
        <p:nvSpPr>
          <p:cNvPr id="16" name="TextBox 15"/>
          <p:cNvSpPr txBox="1"/>
          <p:nvPr/>
        </p:nvSpPr>
        <p:spPr>
          <a:xfrm>
            <a:off x="5926240" y="5380585"/>
            <a:ext cx="1134319" cy="338554"/>
          </a:xfrm>
          <a:prstGeom prst="rect">
            <a:avLst/>
          </a:prstGeom>
          <a:noFill/>
        </p:spPr>
        <p:txBody>
          <a:bodyPr wrap="square" rtlCol="0">
            <a:spAutoFit/>
          </a:bodyPr>
          <a:lstStyle/>
          <a:p>
            <a:pPr algn="ctr"/>
            <a:r>
              <a:rPr lang="en-GB" sz="1600" dirty="0">
                <a:latin typeface="Twinkl" pitchFamily="2" charset="0"/>
              </a:rPr>
              <a:t>history</a:t>
            </a:r>
          </a:p>
        </p:txBody>
      </p:sp>
      <p:sp>
        <p:nvSpPr>
          <p:cNvPr id="17" name="TextBox 16"/>
          <p:cNvSpPr txBox="1"/>
          <p:nvPr/>
        </p:nvSpPr>
        <p:spPr>
          <a:xfrm>
            <a:off x="5926240" y="5744490"/>
            <a:ext cx="1134319" cy="338554"/>
          </a:xfrm>
          <a:prstGeom prst="rect">
            <a:avLst/>
          </a:prstGeom>
          <a:noFill/>
        </p:spPr>
        <p:txBody>
          <a:bodyPr wrap="square" rtlCol="0">
            <a:spAutoFit/>
          </a:bodyPr>
          <a:lstStyle/>
          <a:p>
            <a:pPr algn="ctr"/>
            <a:r>
              <a:rPr lang="en-GB" sz="1600" dirty="0">
                <a:latin typeface="Twinkl" pitchFamily="2" charset="0"/>
              </a:rPr>
              <a:t>science</a:t>
            </a:r>
          </a:p>
        </p:txBody>
      </p:sp>
      <p:sp>
        <p:nvSpPr>
          <p:cNvPr id="18" name="Rectangle 17"/>
          <p:cNvSpPr/>
          <p:nvPr/>
        </p:nvSpPr>
        <p:spPr>
          <a:xfrm>
            <a:off x="1157287" y="728663"/>
            <a:ext cx="1519301" cy="654050"/>
          </a:xfrm>
          <a:prstGeom prst="rect">
            <a:avLst/>
          </a:prstGeom>
          <a:solidFill>
            <a:srgbClr val="FF7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9" name="TextBox 10"/>
          <p:cNvSpPr txBox="1">
            <a:spLocks noChangeArrowheads="1"/>
          </p:cNvSpPr>
          <p:nvPr/>
        </p:nvSpPr>
        <p:spPr bwMode="auto">
          <a:xfrm>
            <a:off x="1390070" y="779818"/>
            <a:ext cx="12865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000" dirty="0">
                <a:solidFill>
                  <a:schemeClr val="tx1"/>
                </a:solidFill>
                <a:latin typeface="Twinkl" pitchFamily="2" charset="0"/>
              </a:rPr>
              <a:t>Click play buttons throughout to hear phrases and words.</a:t>
            </a:r>
          </a:p>
        </p:txBody>
      </p:sp>
      <p:pic>
        <p:nvPicPr>
          <p:cNvPr id="20" name="Play"/>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francais"/>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68912" y="2471373"/>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dessin"/>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68912" y="2836749"/>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eo"/>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68912" y="3202125"/>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anglais"/>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68912" y="3567501"/>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E"/>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68912" y="3932877"/>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T"/>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68912" y="4298253"/>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maths"/>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68912" y="4663629"/>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musique"/>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68912" y="5029005"/>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histoire"/>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68912" y="5394381"/>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science"/>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68912" y="5759759"/>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le francai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058927" y="117533"/>
            <a:ext cx="609600" cy="609600"/>
          </a:xfrm>
          <a:prstGeom prst="rect">
            <a:avLst/>
          </a:prstGeom>
        </p:spPr>
      </p:pic>
      <p:pic>
        <p:nvPicPr>
          <p:cNvPr id="31" name="le dessi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1005781" y="692093"/>
            <a:ext cx="609600" cy="609600"/>
          </a:xfrm>
          <a:prstGeom prst="rect">
            <a:avLst/>
          </a:prstGeom>
        </p:spPr>
      </p:pic>
      <p:pic>
        <p:nvPicPr>
          <p:cNvPr id="32" name="la geographie">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1005781" y="1298301"/>
            <a:ext cx="609600" cy="609600"/>
          </a:xfrm>
          <a:prstGeom prst="rect">
            <a:avLst/>
          </a:prstGeom>
        </p:spPr>
      </p:pic>
      <p:pic>
        <p:nvPicPr>
          <p:cNvPr id="33" name="langlais">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3"/>
          <a:stretch>
            <a:fillRect/>
          </a:stretch>
        </p:blipFill>
        <p:spPr>
          <a:xfrm>
            <a:off x="-1005781" y="1904509"/>
            <a:ext cx="609600" cy="609600"/>
          </a:xfrm>
          <a:prstGeom prst="rect">
            <a:avLst/>
          </a:prstGeom>
        </p:spPr>
      </p:pic>
      <p:pic>
        <p:nvPicPr>
          <p:cNvPr id="34" name="leducation physique">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3"/>
          <a:stretch>
            <a:fillRect/>
          </a:stretch>
        </p:blipFill>
        <p:spPr>
          <a:xfrm>
            <a:off x="-1005781" y="2408527"/>
            <a:ext cx="609600" cy="609600"/>
          </a:xfrm>
          <a:prstGeom prst="rect">
            <a:avLst/>
          </a:prstGeom>
        </p:spPr>
      </p:pic>
      <p:pic>
        <p:nvPicPr>
          <p:cNvPr id="35" name="les mathematiques">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3"/>
          <a:stretch>
            <a:fillRect/>
          </a:stretch>
        </p:blipFill>
        <p:spPr>
          <a:xfrm>
            <a:off x="-1005781" y="4035208"/>
            <a:ext cx="609600" cy="609600"/>
          </a:xfrm>
          <a:prstGeom prst="rect">
            <a:avLst/>
          </a:prstGeom>
        </p:spPr>
      </p:pic>
      <p:pic>
        <p:nvPicPr>
          <p:cNvPr id="36" name="la musique">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3"/>
          <a:stretch>
            <a:fillRect/>
          </a:stretch>
        </p:blipFill>
        <p:spPr>
          <a:xfrm>
            <a:off x="-1005781" y="4641416"/>
            <a:ext cx="609600" cy="609600"/>
          </a:xfrm>
          <a:prstGeom prst="rect">
            <a:avLst/>
          </a:prstGeom>
        </p:spPr>
      </p:pic>
      <p:pic>
        <p:nvPicPr>
          <p:cNvPr id="37" name="lhistoire">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3"/>
          <a:stretch>
            <a:fillRect/>
          </a:stretch>
        </p:blipFill>
        <p:spPr>
          <a:xfrm>
            <a:off x="-1005781" y="5247624"/>
            <a:ext cx="609600" cy="609600"/>
          </a:xfrm>
          <a:prstGeom prst="rect">
            <a:avLst/>
          </a:prstGeom>
        </p:spPr>
      </p:pic>
      <p:pic>
        <p:nvPicPr>
          <p:cNvPr id="38" name="les sciences">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3"/>
          <a:stretch>
            <a:fillRect/>
          </a:stretch>
        </p:blipFill>
        <p:spPr>
          <a:xfrm>
            <a:off x="-1005781" y="5853835"/>
            <a:ext cx="609600" cy="609600"/>
          </a:xfrm>
          <a:prstGeom prst="rect">
            <a:avLst/>
          </a:prstGeom>
        </p:spPr>
      </p:pic>
      <p:pic>
        <p:nvPicPr>
          <p:cNvPr id="41" name="linformatique">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3"/>
          <a:stretch>
            <a:fillRect/>
          </a:stretch>
        </p:blipFill>
        <p:spPr>
          <a:xfrm>
            <a:off x="-1005781" y="2930715"/>
            <a:ext cx="609600" cy="609600"/>
          </a:xfrm>
          <a:prstGeom prst="rect">
            <a:avLst/>
          </a:prstGeom>
        </p:spPr>
      </p:pic>
    </p:spTree>
    <p:extLst>
      <p:ext uri="{BB962C8B-B14F-4D97-AF65-F5344CB8AC3E}">
        <p14:creationId xmlns:p14="http://schemas.microsoft.com/office/powerpoint/2010/main" val="288239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9"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71" fill="hold"/>
                                        <p:tgtEl>
                                          <p:spTgt spid="31"/>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586" fill="hold"/>
                                        <p:tgtEl>
                                          <p:spTgt spid="32"/>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645" fill="hold"/>
                                        <p:tgtEl>
                                          <p:spTgt spid="33"/>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977" fill="hold"/>
                                        <p:tgtEl>
                                          <p:spTgt spid="34"/>
                                        </p:tgtEl>
                                      </p:cBhvr>
                                    </p:cmd>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2272" fill="hold"/>
                                        <p:tgtEl>
                                          <p:spTgt spid="41"/>
                                        </p:tgtEl>
                                      </p:cBhvr>
                                    </p:cmd>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2664" fill="hold"/>
                                        <p:tgtEl>
                                          <p:spTgt spid="35"/>
                                        </p:tgtEl>
                                      </p:cBhvr>
                                    </p:cmd>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2533" fill="hold"/>
                                        <p:tgtEl>
                                          <p:spTgt spid="36"/>
                                        </p:tgtEl>
                                      </p:cBhvr>
                                    </p:cmd>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2324" fill="hold"/>
                                        <p:tgtEl>
                                          <p:spTgt spid="37"/>
                                        </p:tgtEl>
                                      </p:cBhvr>
                                    </p:cmd>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2455" fill="hold"/>
                                        <p:tgtEl>
                                          <p:spTgt spid="38"/>
                                        </p:tgtEl>
                                      </p:cBhvr>
                                    </p:cmd>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3" fill="hold" display="0">
                  <p:stCondLst>
                    <p:cond delay="indefinite"/>
                  </p:stCondLst>
                  <p:endCondLst>
                    <p:cond evt="onStopAudio" delay="0">
                      <p:tgtEl>
                        <p:sldTgt/>
                      </p:tgtEl>
                    </p:cond>
                  </p:endCondLst>
                </p:cTn>
                <p:tgtEl>
                  <p:spTgt spid="5"/>
                </p:tgtEl>
              </p:cMediaNode>
            </p:audio>
            <p:seq concurrent="1" nextAc="seek">
              <p:cTn id="94" restart="whenNotActive" fill="hold" evtFilter="cancelBubble" nodeType="interactiveSeq">
                <p:stCondLst>
                  <p:cond evt="onClick" delay="0">
                    <p:tgtEl>
                      <p:spTgt spid="21"/>
                    </p:tgtEl>
                  </p:cond>
                </p:stCondLst>
                <p:endSync evt="end" delay="0">
                  <p:rtn val="all"/>
                </p:endSync>
                <p:childTnLst>
                  <p:par>
                    <p:cTn id="95" fill="hold">
                      <p:stCondLst>
                        <p:cond delay="0"/>
                      </p:stCondLst>
                      <p:childTnLst>
                        <p:par>
                          <p:cTn id="96" fill="hold">
                            <p:stCondLst>
                              <p:cond delay="0"/>
                            </p:stCondLst>
                            <p:childTnLst>
                              <p:par>
                                <p:cTn id="97" presetID="1" presetClass="mediacall" presetSubtype="0" fill="hold" nodeType="clickEffect">
                                  <p:stCondLst>
                                    <p:cond delay="0"/>
                                  </p:stCondLst>
                                  <p:childTnLst>
                                    <p:cmd type="call" cmd="playFrom(0.0)">
                                      <p:cBhvr>
                                        <p:cTn id="98" dur="2089" fill="hold"/>
                                        <p:tgtEl>
                                          <p:spTgt spid="5"/>
                                        </p:tgtEl>
                                      </p:cBhvr>
                                    </p:cmd>
                                  </p:childTnLst>
                                </p:cTn>
                              </p:par>
                            </p:childTnLst>
                          </p:cTn>
                        </p:par>
                      </p:childTnLst>
                    </p:cTn>
                  </p:par>
                </p:childTnLst>
              </p:cTn>
              <p:nextCondLst>
                <p:cond evt="onClick" delay="0">
                  <p:tgtEl>
                    <p:spTgt spid="21"/>
                  </p:tgtEl>
                </p:cond>
              </p:nextCondLst>
            </p:seq>
            <p:audio>
              <p:cMediaNode vol="80000">
                <p:cTn id="99" fill="hold" display="0">
                  <p:stCondLst>
                    <p:cond delay="indefinite"/>
                  </p:stCondLst>
                  <p:endCondLst>
                    <p:cond evt="onStopAudio" delay="0">
                      <p:tgtEl>
                        <p:sldTgt/>
                      </p:tgtEl>
                    </p:cond>
                  </p:endCondLst>
                </p:cTn>
                <p:tgtEl>
                  <p:spTgt spid="31"/>
                </p:tgtEl>
              </p:cMediaNode>
            </p:audio>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1" presetClass="mediacall" presetSubtype="0" fill="hold" nodeType="clickEffect">
                                  <p:stCondLst>
                                    <p:cond delay="0"/>
                                  </p:stCondLst>
                                  <p:childTnLst>
                                    <p:cmd type="call" cmd="playFrom(0.0)">
                                      <p:cBhvr>
                                        <p:cTn id="104" dur="1671" fill="hold"/>
                                        <p:tgtEl>
                                          <p:spTgt spid="31"/>
                                        </p:tgtEl>
                                      </p:cBhvr>
                                    </p:cmd>
                                  </p:childTnLst>
                                </p:cTn>
                              </p:par>
                            </p:childTnLst>
                          </p:cTn>
                        </p:par>
                      </p:childTnLst>
                    </p:cTn>
                  </p:par>
                </p:childTnLst>
              </p:cTn>
              <p:nextCondLst>
                <p:cond evt="onClick" delay="0">
                  <p:tgtEl>
                    <p:spTgt spid="22"/>
                  </p:tgtEl>
                </p:cond>
              </p:nextCondLst>
            </p:seq>
            <p:audio>
              <p:cMediaNode vol="80000">
                <p:cTn id="105" fill="hold" display="0">
                  <p:stCondLst>
                    <p:cond delay="indefinite"/>
                  </p:stCondLst>
                  <p:endCondLst>
                    <p:cond evt="onStopAudio" delay="0">
                      <p:tgtEl>
                        <p:sldTgt/>
                      </p:tgtEl>
                    </p:cond>
                  </p:endCondLst>
                </p:cTn>
                <p:tgtEl>
                  <p:spTgt spid="32"/>
                </p:tgtEl>
              </p:cMediaNode>
            </p:audio>
            <p:seq concurrent="1" nextAc="seek">
              <p:cTn id="106" restart="whenNotActive" fill="hold" evtFilter="cancelBubble" nodeType="interactiveSeq">
                <p:stCondLst>
                  <p:cond evt="onClick" delay="0">
                    <p:tgtEl>
                      <p:spTgt spid="23"/>
                    </p:tgtEl>
                  </p:cond>
                </p:stCondLst>
                <p:endSync evt="end" delay="0">
                  <p:rtn val="all"/>
                </p:endSync>
                <p:childTnLst>
                  <p:par>
                    <p:cTn id="107" fill="hold">
                      <p:stCondLst>
                        <p:cond delay="0"/>
                      </p:stCondLst>
                      <p:childTnLst>
                        <p:par>
                          <p:cTn id="108" fill="hold">
                            <p:stCondLst>
                              <p:cond delay="0"/>
                            </p:stCondLst>
                            <p:childTnLst>
                              <p:par>
                                <p:cTn id="109" presetID="1" presetClass="mediacall" presetSubtype="0" fill="hold" nodeType="clickEffect">
                                  <p:stCondLst>
                                    <p:cond delay="0"/>
                                  </p:stCondLst>
                                  <p:childTnLst>
                                    <p:cmd type="call" cmd="playFrom(0.0)">
                                      <p:cBhvr>
                                        <p:cTn id="110" dur="2586" fill="hold"/>
                                        <p:tgtEl>
                                          <p:spTgt spid="32"/>
                                        </p:tgtEl>
                                      </p:cBhvr>
                                    </p:cmd>
                                  </p:childTnLst>
                                </p:cTn>
                              </p:par>
                            </p:childTnLst>
                          </p:cTn>
                        </p:par>
                      </p:childTnLst>
                    </p:cTn>
                  </p:par>
                </p:childTnLst>
              </p:cTn>
              <p:nextCondLst>
                <p:cond evt="onClick" delay="0">
                  <p:tgtEl>
                    <p:spTgt spid="23"/>
                  </p:tgtEl>
                </p:cond>
              </p:nextCondLst>
            </p:seq>
            <p:audio>
              <p:cMediaNode vol="80000">
                <p:cTn id="111" fill="hold" display="0">
                  <p:stCondLst>
                    <p:cond delay="indefinite"/>
                  </p:stCondLst>
                  <p:endCondLst>
                    <p:cond evt="onStopAudio" delay="0">
                      <p:tgtEl>
                        <p:sldTgt/>
                      </p:tgtEl>
                    </p:cond>
                  </p:endCondLst>
                </p:cTn>
                <p:tgtEl>
                  <p:spTgt spid="33"/>
                </p:tgtEl>
              </p:cMediaNode>
            </p:audio>
            <p:seq concurrent="1" nextAc="seek">
              <p:cTn id="112" restart="whenNotActive" fill="hold" evtFilter="cancelBubble" nodeType="interactiveSeq">
                <p:stCondLst>
                  <p:cond evt="onClick" delay="0">
                    <p:tgtEl>
                      <p:spTgt spid="24"/>
                    </p:tgtEl>
                  </p:cond>
                </p:stCondLst>
                <p:endSync evt="end" delay="0">
                  <p:rtn val="all"/>
                </p:endSync>
                <p:childTnLst>
                  <p:par>
                    <p:cTn id="113" fill="hold">
                      <p:stCondLst>
                        <p:cond delay="0"/>
                      </p:stCondLst>
                      <p:childTnLst>
                        <p:par>
                          <p:cTn id="114" fill="hold">
                            <p:stCondLst>
                              <p:cond delay="0"/>
                            </p:stCondLst>
                            <p:childTnLst>
                              <p:par>
                                <p:cTn id="115" presetID="1" presetClass="mediacall" presetSubtype="0" fill="hold" nodeType="clickEffect">
                                  <p:stCondLst>
                                    <p:cond delay="0"/>
                                  </p:stCondLst>
                                  <p:childTnLst>
                                    <p:cmd type="call" cmd="playFrom(0.0)">
                                      <p:cBhvr>
                                        <p:cTn id="116" dur="1645" fill="hold"/>
                                        <p:tgtEl>
                                          <p:spTgt spid="33"/>
                                        </p:tgtEl>
                                      </p:cBhvr>
                                    </p:cmd>
                                  </p:childTnLst>
                                </p:cTn>
                              </p:par>
                            </p:childTnLst>
                          </p:cTn>
                        </p:par>
                      </p:childTnLst>
                    </p:cTn>
                  </p:par>
                </p:childTnLst>
              </p:cTn>
              <p:nextCondLst>
                <p:cond evt="onClick" delay="0">
                  <p:tgtEl>
                    <p:spTgt spid="24"/>
                  </p:tgtEl>
                </p:cond>
              </p:nextCondLst>
            </p:seq>
            <p:audio>
              <p:cMediaNode vol="80000">
                <p:cTn id="117" fill="hold" display="0">
                  <p:stCondLst>
                    <p:cond delay="indefinite"/>
                  </p:stCondLst>
                  <p:endCondLst>
                    <p:cond evt="onStopAudio" delay="0">
                      <p:tgtEl>
                        <p:sldTgt/>
                      </p:tgtEl>
                    </p:cond>
                  </p:endCondLst>
                </p:cTn>
                <p:tgtEl>
                  <p:spTgt spid="34"/>
                </p:tgtEl>
              </p:cMediaNode>
            </p:audio>
            <p:seq concurrent="1" nextAc="seek">
              <p:cTn id="118" restart="whenNotActive" fill="hold" evtFilter="cancelBubble" nodeType="interactiveSeq">
                <p:stCondLst>
                  <p:cond evt="onClick" delay="0">
                    <p:tgtEl>
                      <p:spTgt spid="25"/>
                    </p:tgtEl>
                  </p:cond>
                </p:stCondLst>
                <p:endSync evt="end" delay="0">
                  <p:rtn val="all"/>
                </p:endSync>
                <p:childTnLst>
                  <p:par>
                    <p:cTn id="119" fill="hold">
                      <p:stCondLst>
                        <p:cond delay="0"/>
                      </p:stCondLst>
                      <p:childTnLst>
                        <p:par>
                          <p:cTn id="120" fill="hold">
                            <p:stCondLst>
                              <p:cond delay="0"/>
                            </p:stCondLst>
                            <p:childTnLst>
                              <p:par>
                                <p:cTn id="121" presetID="1" presetClass="mediacall" presetSubtype="0" fill="hold" nodeType="clickEffect">
                                  <p:stCondLst>
                                    <p:cond delay="0"/>
                                  </p:stCondLst>
                                  <p:childTnLst>
                                    <p:cmd type="call" cmd="playFrom(0.0)">
                                      <p:cBhvr>
                                        <p:cTn id="122" dur="2977" fill="hold"/>
                                        <p:tgtEl>
                                          <p:spTgt spid="34"/>
                                        </p:tgtEl>
                                      </p:cBhvr>
                                    </p:cmd>
                                  </p:childTnLst>
                                </p:cTn>
                              </p:par>
                            </p:childTnLst>
                          </p:cTn>
                        </p:par>
                      </p:childTnLst>
                    </p:cTn>
                  </p:par>
                </p:childTnLst>
              </p:cTn>
              <p:nextCondLst>
                <p:cond evt="onClick" delay="0">
                  <p:tgtEl>
                    <p:spTgt spid="25"/>
                  </p:tgtEl>
                </p:cond>
              </p:nextCondLst>
            </p:seq>
            <p:audio>
              <p:cMediaNode vol="80000">
                <p:cTn id="123" fill="hold" display="0">
                  <p:stCondLst>
                    <p:cond delay="indefinite"/>
                  </p:stCondLst>
                  <p:endCondLst>
                    <p:cond evt="onStopAudio" delay="0">
                      <p:tgtEl>
                        <p:sldTgt/>
                      </p:tgtEl>
                    </p:cond>
                  </p:endCondLst>
                </p:cTn>
                <p:tgtEl>
                  <p:spTgt spid="35"/>
                </p:tgtEl>
              </p:cMediaNode>
            </p:audio>
            <p:seq concurrent="1" nextAc="seek">
              <p:cTn id="124" restart="whenNotActive" fill="hold" evtFilter="cancelBubble" nodeType="interactiveSeq">
                <p:stCondLst>
                  <p:cond evt="onClick" delay="0">
                    <p:tgtEl>
                      <p:spTgt spid="27"/>
                    </p:tgtEl>
                  </p:cond>
                </p:stCondLst>
                <p:endSync evt="end" delay="0">
                  <p:rtn val="all"/>
                </p:endSync>
                <p:childTnLst>
                  <p:par>
                    <p:cTn id="125" fill="hold">
                      <p:stCondLst>
                        <p:cond delay="0"/>
                      </p:stCondLst>
                      <p:childTnLst>
                        <p:par>
                          <p:cTn id="126" fill="hold">
                            <p:stCondLst>
                              <p:cond delay="0"/>
                            </p:stCondLst>
                            <p:childTnLst>
                              <p:par>
                                <p:cTn id="127" presetID="1" presetClass="mediacall" presetSubtype="0" fill="hold" nodeType="clickEffect">
                                  <p:stCondLst>
                                    <p:cond delay="0"/>
                                  </p:stCondLst>
                                  <p:childTnLst>
                                    <p:cmd type="call" cmd="playFrom(0.0)">
                                      <p:cBhvr>
                                        <p:cTn id="128" dur="2664" fill="hold"/>
                                        <p:tgtEl>
                                          <p:spTgt spid="35"/>
                                        </p:tgtEl>
                                      </p:cBhvr>
                                    </p:cmd>
                                  </p:childTnLst>
                                </p:cTn>
                              </p:par>
                            </p:childTnLst>
                          </p:cTn>
                        </p:par>
                      </p:childTnLst>
                    </p:cTn>
                  </p:par>
                </p:childTnLst>
              </p:cTn>
              <p:nextCondLst>
                <p:cond evt="onClick" delay="0">
                  <p:tgtEl>
                    <p:spTgt spid="27"/>
                  </p:tgtEl>
                </p:cond>
              </p:nextCondLst>
            </p:seq>
            <p:audio>
              <p:cMediaNode vol="80000">
                <p:cTn id="129" fill="hold" display="0">
                  <p:stCondLst>
                    <p:cond delay="indefinite"/>
                  </p:stCondLst>
                  <p:endCondLst>
                    <p:cond evt="onStopAudio" delay="0">
                      <p:tgtEl>
                        <p:sldTgt/>
                      </p:tgtEl>
                    </p:cond>
                  </p:endCondLst>
                </p:cTn>
                <p:tgtEl>
                  <p:spTgt spid="36"/>
                </p:tgtEl>
              </p:cMediaNode>
            </p:audio>
            <p:seq concurrent="1" nextAc="seek">
              <p:cTn id="130" restart="whenNotActive" fill="hold" evtFilter="cancelBubble" nodeType="interactiveSeq">
                <p:stCondLst>
                  <p:cond evt="onClick" delay="0">
                    <p:tgtEl>
                      <p:spTgt spid="28"/>
                    </p:tgtEl>
                  </p:cond>
                </p:stCondLst>
                <p:endSync evt="end" delay="0">
                  <p:rtn val="all"/>
                </p:endSync>
                <p:childTnLst>
                  <p:par>
                    <p:cTn id="131" fill="hold">
                      <p:stCondLst>
                        <p:cond delay="0"/>
                      </p:stCondLst>
                      <p:childTnLst>
                        <p:par>
                          <p:cTn id="132" fill="hold">
                            <p:stCondLst>
                              <p:cond delay="0"/>
                            </p:stCondLst>
                            <p:childTnLst>
                              <p:par>
                                <p:cTn id="133" presetID="1" presetClass="mediacall" presetSubtype="0" fill="hold" nodeType="clickEffect">
                                  <p:stCondLst>
                                    <p:cond delay="0"/>
                                  </p:stCondLst>
                                  <p:childTnLst>
                                    <p:cmd type="call" cmd="playFrom(0.0)">
                                      <p:cBhvr>
                                        <p:cTn id="134" dur="2533" fill="hold"/>
                                        <p:tgtEl>
                                          <p:spTgt spid="36"/>
                                        </p:tgtEl>
                                      </p:cBhvr>
                                    </p:cmd>
                                  </p:childTnLst>
                                </p:cTn>
                              </p:par>
                            </p:childTnLst>
                          </p:cTn>
                        </p:par>
                      </p:childTnLst>
                    </p:cTn>
                  </p:par>
                </p:childTnLst>
              </p:cTn>
              <p:nextCondLst>
                <p:cond evt="onClick" delay="0">
                  <p:tgtEl>
                    <p:spTgt spid="28"/>
                  </p:tgtEl>
                </p:cond>
              </p:nextCondLst>
            </p:seq>
            <p:audio>
              <p:cMediaNode vol="80000">
                <p:cTn id="135" fill="hold" display="0">
                  <p:stCondLst>
                    <p:cond delay="indefinite"/>
                  </p:stCondLst>
                  <p:endCondLst>
                    <p:cond evt="onStopAudio" delay="0">
                      <p:tgtEl>
                        <p:sldTgt/>
                      </p:tgtEl>
                    </p:cond>
                  </p:endCondLst>
                </p:cTn>
                <p:tgtEl>
                  <p:spTgt spid="37"/>
                </p:tgtEl>
              </p:cMediaNode>
            </p:audio>
            <p:seq concurrent="1" nextAc="seek">
              <p:cTn id="136" restart="whenNotActive" fill="hold" evtFilter="cancelBubble" nodeType="interactiveSeq">
                <p:stCondLst>
                  <p:cond evt="onClick" delay="0">
                    <p:tgtEl>
                      <p:spTgt spid="29"/>
                    </p:tgtEl>
                  </p:cond>
                </p:stCondLst>
                <p:endSync evt="end" delay="0">
                  <p:rtn val="all"/>
                </p:endSync>
                <p:childTnLst>
                  <p:par>
                    <p:cTn id="137" fill="hold">
                      <p:stCondLst>
                        <p:cond delay="0"/>
                      </p:stCondLst>
                      <p:childTnLst>
                        <p:par>
                          <p:cTn id="138" fill="hold">
                            <p:stCondLst>
                              <p:cond delay="0"/>
                            </p:stCondLst>
                            <p:childTnLst>
                              <p:par>
                                <p:cTn id="139" presetID="1" presetClass="mediacall" presetSubtype="0" fill="hold" nodeType="clickEffect">
                                  <p:stCondLst>
                                    <p:cond delay="0"/>
                                  </p:stCondLst>
                                  <p:childTnLst>
                                    <p:cmd type="call" cmd="playFrom(0.0)">
                                      <p:cBhvr>
                                        <p:cTn id="140" dur="2324" fill="hold"/>
                                        <p:tgtEl>
                                          <p:spTgt spid="37"/>
                                        </p:tgtEl>
                                      </p:cBhvr>
                                    </p:cmd>
                                  </p:childTnLst>
                                </p:cTn>
                              </p:par>
                            </p:childTnLst>
                          </p:cTn>
                        </p:par>
                      </p:childTnLst>
                    </p:cTn>
                  </p:par>
                </p:childTnLst>
              </p:cTn>
              <p:nextCondLst>
                <p:cond evt="onClick" delay="0">
                  <p:tgtEl>
                    <p:spTgt spid="29"/>
                  </p:tgtEl>
                </p:cond>
              </p:nextCondLst>
            </p:seq>
            <p:audio>
              <p:cMediaNode vol="80000">
                <p:cTn id="141" fill="hold" display="0">
                  <p:stCondLst>
                    <p:cond delay="indefinite"/>
                  </p:stCondLst>
                  <p:endCondLst>
                    <p:cond evt="onStopAudio" delay="0">
                      <p:tgtEl>
                        <p:sldTgt/>
                      </p:tgtEl>
                    </p:cond>
                  </p:endCondLst>
                </p:cTn>
                <p:tgtEl>
                  <p:spTgt spid="38"/>
                </p:tgtEl>
              </p:cMediaNode>
            </p:audio>
            <p:seq concurrent="1" nextAc="seek">
              <p:cTn id="142" restart="whenNotActive" fill="hold" evtFilter="cancelBubble" nodeType="interactiveSeq">
                <p:stCondLst>
                  <p:cond evt="onClick" delay="0">
                    <p:tgtEl>
                      <p:spTgt spid="30"/>
                    </p:tgtEl>
                  </p:cond>
                </p:stCondLst>
                <p:endSync evt="end" delay="0">
                  <p:rtn val="all"/>
                </p:endSync>
                <p:childTnLst>
                  <p:par>
                    <p:cTn id="143" fill="hold">
                      <p:stCondLst>
                        <p:cond delay="0"/>
                      </p:stCondLst>
                      <p:childTnLst>
                        <p:par>
                          <p:cTn id="144" fill="hold">
                            <p:stCondLst>
                              <p:cond delay="0"/>
                            </p:stCondLst>
                            <p:childTnLst>
                              <p:par>
                                <p:cTn id="145" presetID="1" presetClass="mediacall" presetSubtype="0" fill="hold" nodeType="clickEffect">
                                  <p:stCondLst>
                                    <p:cond delay="0"/>
                                  </p:stCondLst>
                                  <p:childTnLst>
                                    <p:cmd type="call" cmd="playFrom(0.0)">
                                      <p:cBhvr>
                                        <p:cTn id="146" dur="2455" fill="hold"/>
                                        <p:tgtEl>
                                          <p:spTgt spid="38"/>
                                        </p:tgtEl>
                                      </p:cBhvr>
                                    </p:cmd>
                                  </p:childTnLst>
                                </p:cTn>
                              </p:par>
                            </p:childTnLst>
                          </p:cTn>
                        </p:par>
                      </p:childTnLst>
                    </p:cTn>
                  </p:par>
                </p:childTnLst>
              </p:cTn>
              <p:nextCondLst>
                <p:cond evt="onClick" delay="0">
                  <p:tgtEl>
                    <p:spTgt spid="30"/>
                  </p:tgtEl>
                </p:cond>
              </p:nextCondLst>
            </p:seq>
            <p:audio>
              <p:cMediaNode vol="80000">
                <p:cTn id="147" fill="hold" display="0">
                  <p:stCondLst>
                    <p:cond delay="indefinite"/>
                  </p:stCondLst>
                  <p:endCondLst>
                    <p:cond evt="onStopAudio" delay="0">
                      <p:tgtEl>
                        <p:sldTgt/>
                      </p:tgtEl>
                    </p:cond>
                  </p:endCondLst>
                </p:cTn>
                <p:tgtEl>
                  <p:spTgt spid="41"/>
                </p:tgtEl>
              </p:cMediaNode>
            </p:audio>
            <p:seq concurrent="1" nextAc="seek">
              <p:cTn id="148" restart="whenNotActive" fill="hold" evtFilter="cancelBubble" nodeType="interactiveSeq">
                <p:stCondLst>
                  <p:cond evt="onClick" delay="0">
                    <p:tgtEl>
                      <p:spTgt spid="26"/>
                    </p:tgtEl>
                  </p:cond>
                </p:stCondLst>
                <p:endSync evt="end" delay="0">
                  <p:rtn val="all"/>
                </p:endSync>
                <p:childTnLst>
                  <p:par>
                    <p:cTn id="149" fill="hold">
                      <p:stCondLst>
                        <p:cond delay="0"/>
                      </p:stCondLst>
                      <p:childTnLst>
                        <p:par>
                          <p:cTn id="150" fill="hold">
                            <p:stCondLst>
                              <p:cond delay="0"/>
                            </p:stCondLst>
                            <p:childTnLst>
                              <p:par>
                                <p:cTn id="151" presetID="1" presetClass="mediacall" presetSubtype="0" fill="hold" nodeType="clickEffect">
                                  <p:stCondLst>
                                    <p:cond delay="0"/>
                                  </p:stCondLst>
                                  <p:childTnLst>
                                    <p:cmd type="call" cmd="playFrom(0.0)">
                                      <p:cBhvr>
                                        <p:cTn id="152" dur="2272" fill="hold"/>
                                        <p:tgtEl>
                                          <p:spTgt spid="41"/>
                                        </p:tgtEl>
                                      </p:cBhvr>
                                    </p:cmd>
                                  </p:childTnLst>
                                </p:cTn>
                              </p:par>
                            </p:childTnLst>
                          </p:cTn>
                        </p:par>
                      </p:childTnLst>
                    </p:cTn>
                  </p:par>
                </p:childTnLst>
              </p:cTn>
              <p:nextCondLst>
                <p:cond evt="onClick" delay="0">
                  <p:tgtEl>
                    <p:spTgt spid="26"/>
                  </p:tgtEl>
                </p:cond>
              </p:nextCondLst>
            </p:seq>
          </p:childTnLst>
        </p:cTn>
      </p:par>
    </p:tnLst>
    <p:bldLst>
      <p:bldP spid="4" grpId="0"/>
      <p:bldP spid="9" grpId="0"/>
      <p:bldP spid="10" grpId="0"/>
      <p:bldP spid="11" grpId="0"/>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68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5">
            <a:extLst>
              <a:ext uri="{FF2B5EF4-FFF2-40B4-BE49-F238E27FC236}">
                <a16:creationId xmlns:a16="http://schemas.microsoft.com/office/drawing/2014/main" id="{83C45F32-D686-455B-913B-35BCBC1DA575}"/>
              </a:ext>
            </a:extLst>
          </p:cNvPr>
          <p:cNvSpPr>
            <a:spLocks noGrp="1"/>
          </p:cNvSpPr>
          <p:nvPr>
            <p:ph type="title"/>
          </p:nvPr>
        </p:nvSpPr>
        <p:spPr>
          <a:xfrm>
            <a:off x="1548521" y="422333"/>
            <a:ext cx="6046957" cy="1025380"/>
          </a:xfrm>
        </p:spPr>
        <p:txBody>
          <a:bodyPr>
            <a:noAutofit/>
          </a:bodyPr>
          <a:lstStyle/>
          <a:p>
            <a:r>
              <a:rPr lang="en-GB" sz="2000" dirty="0"/>
              <a:t>Let’s look at activities other than school work.</a:t>
            </a:r>
            <a:br>
              <a:rPr lang="en-GB" sz="2000" dirty="0"/>
            </a:br>
            <a:r>
              <a:rPr lang="en-GB" sz="2000" dirty="0"/>
              <a:t>Match the activities to their pictures.</a:t>
            </a:r>
          </a:p>
        </p:txBody>
      </p:sp>
      <p:sp>
        <p:nvSpPr>
          <p:cNvPr id="40" name="TextBox 39">
            <a:extLst>
              <a:ext uri="{FF2B5EF4-FFF2-40B4-BE49-F238E27FC236}">
                <a16:creationId xmlns:a16="http://schemas.microsoft.com/office/drawing/2014/main" id="{D4C7946B-3021-4DCE-886B-4CFA1CABF09B}"/>
              </a:ext>
            </a:extLst>
          </p:cNvPr>
          <p:cNvSpPr txBox="1"/>
          <p:nvPr/>
        </p:nvSpPr>
        <p:spPr>
          <a:xfrm>
            <a:off x="649357" y="1726721"/>
            <a:ext cx="402355" cy="3970318"/>
          </a:xfrm>
          <a:prstGeom prst="rect">
            <a:avLst/>
          </a:prstGeom>
          <a:noFill/>
        </p:spPr>
        <p:txBody>
          <a:bodyPr wrap="square" rtlCol="0">
            <a:spAutoFit/>
          </a:bodyPr>
          <a:lstStyle/>
          <a:p>
            <a:r>
              <a:rPr lang="en-GB" dirty="0"/>
              <a:t>1.</a:t>
            </a:r>
          </a:p>
          <a:p>
            <a:endParaRPr lang="en-GB" dirty="0"/>
          </a:p>
          <a:p>
            <a:endParaRPr lang="en-GB" dirty="0"/>
          </a:p>
          <a:p>
            <a:endParaRPr lang="en-GB" dirty="0"/>
          </a:p>
          <a:p>
            <a:r>
              <a:rPr lang="en-GB" dirty="0"/>
              <a:t>2.</a:t>
            </a:r>
          </a:p>
          <a:p>
            <a:endParaRPr lang="en-GB" dirty="0"/>
          </a:p>
          <a:p>
            <a:endParaRPr lang="en-GB" dirty="0"/>
          </a:p>
          <a:p>
            <a:endParaRPr lang="en-GB" dirty="0"/>
          </a:p>
          <a:p>
            <a:endParaRPr lang="en-GB" dirty="0"/>
          </a:p>
          <a:p>
            <a:r>
              <a:rPr lang="en-GB" dirty="0"/>
              <a:t>3.</a:t>
            </a:r>
          </a:p>
          <a:p>
            <a:endParaRPr lang="en-GB" dirty="0"/>
          </a:p>
          <a:p>
            <a:endParaRPr lang="en-GB" dirty="0"/>
          </a:p>
          <a:p>
            <a:endParaRPr lang="en-GB" dirty="0"/>
          </a:p>
          <a:p>
            <a:r>
              <a:rPr lang="en-GB" dirty="0"/>
              <a:t>4.</a:t>
            </a:r>
          </a:p>
        </p:txBody>
      </p:sp>
      <p:pic>
        <p:nvPicPr>
          <p:cNvPr id="43" name="Picture 42">
            <a:extLst>
              <a:ext uri="{FF2B5EF4-FFF2-40B4-BE49-F238E27FC236}">
                <a16:creationId xmlns:a16="http://schemas.microsoft.com/office/drawing/2014/main" id="{04950613-4E28-4C0E-971C-75FF36490028}"/>
              </a:ext>
            </a:extLst>
          </p:cNvPr>
          <p:cNvPicPr>
            <a:picLocks noChangeAspect="1"/>
          </p:cNvPicPr>
          <p:nvPr/>
        </p:nvPicPr>
        <p:blipFill>
          <a:blip r:embed="rId2"/>
          <a:stretch>
            <a:fillRect/>
          </a:stretch>
        </p:blipFill>
        <p:spPr>
          <a:xfrm>
            <a:off x="1178349" y="1298301"/>
            <a:ext cx="1193790" cy="1288037"/>
          </a:xfrm>
          <a:prstGeom prst="rect">
            <a:avLst/>
          </a:prstGeom>
        </p:spPr>
      </p:pic>
      <p:pic>
        <p:nvPicPr>
          <p:cNvPr id="44" name="Picture 43">
            <a:extLst>
              <a:ext uri="{FF2B5EF4-FFF2-40B4-BE49-F238E27FC236}">
                <a16:creationId xmlns:a16="http://schemas.microsoft.com/office/drawing/2014/main" id="{79CC6CAD-5C39-4ECC-A6EE-A808F6F9BB1D}"/>
              </a:ext>
            </a:extLst>
          </p:cNvPr>
          <p:cNvPicPr>
            <a:picLocks noChangeAspect="1"/>
          </p:cNvPicPr>
          <p:nvPr/>
        </p:nvPicPr>
        <p:blipFill>
          <a:blip r:embed="rId3"/>
          <a:stretch>
            <a:fillRect/>
          </a:stretch>
        </p:blipFill>
        <p:spPr>
          <a:xfrm>
            <a:off x="1178349" y="2562342"/>
            <a:ext cx="1205553" cy="1288038"/>
          </a:xfrm>
          <a:prstGeom prst="rect">
            <a:avLst/>
          </a:prstGeom>
        </p:spPr>
      </p:pic>
      <p:pic>
        <p:nvPicPr>
          <p:cNvPr id="45" name="Picture 44">
            <a:extLst>
              <a:ext uri="{FF2B5EF4-FFF2-40B4-BE49-F238E27FC236}">
                <a16:creationId xmlns:a16="http://schemas.microsoft.com/office/drawing/2014/main" id="{831B642D-3973-42ED-80FC-90C535749073}"/>
              </a:ext>
            </a:extLst>
          </p:cNvPr>
          <p:cNvPicPr>
            <a:picLocks noChangeAspect="1"/>
          </p:cNvPicPr>
          <p:nvPr/>
        </p:nvPicPr>
        <p:blipFill>
          <a:blip r:embed="rId4"/>
          <a:stretch>
            <a:fillRect/>
          </a:stretch>
        </p:blipFill>
        <p:spPr>
          <a:xfrm>
            <a:off x="1178349" y="3826814"/>
            <a:ext cx="1205554" cy="1287607"/>
          </a:xfrm>
          <a:prstGeom prst="rect">
            <a:avLst/>
          </a:prstGeom>
        </p:spPr>
      </p:pic>
      <p:pic>
        <p:nvPicPr>
          <p:cNvPr id="46" name="Picture 45">
            <a:extLst>
              <a:ext uri="{FF2B5EF4-FFF2-40B4-BE49-F238E27FC236}">
                <a16:creationId xmlns:a16="http://schemas.microsoft.com/office/drawing/2014/main" id="{8655A01B-8DB8-434D-9C12-DA9ACCB1FBD8}"/>
              </a:ext>
            </a:extLst>
          </p:cNvPr>
          <p:cNvPicPr>
            <a:picLocks noChangeAspect="1"/>
          </p:cNvPicPr>
          <p:nvPr/>
        </p:nvPicPr>
        <p:blipFill>
          <a:blip r:embed="rId5"/>
          <a:stretch>
            <a:fillRect/>
          </a:stretch>
        </p:blipFill>
        <p:spPr>
          <a:xfrm>
            <a:off x="1178349" y="5090856"/>
            <a:ext cx="1210755" cy="1288037"/>
          </a:xfrm>
          <a:prstGeom prst="rect">
            <a:avLst/>
          </a:prstGeom>
        </p:spPr>
      </p:pic>
      <p:sp>
        <p:nvSpPr>
          <p:cNvPr id="47" name="TextBox 46">
            <a:extLst>
              <a:ext uri="{FF2B5EF4-FFF2-40B4-BE49-F238E27FC236}">
                <a16:creationId xmlns:a16="http://schemas.microsoft.com/office/drawing/2014/main" id="{C7C03127-1FAE-4EFD-9B17-C084C6ADB379}"/>
              </a:ext>
            </a:extLst>
          </p:cNvPr>
          <p:cNvSpPr txBox="1"/>
          <p:nvPr/>
        </p:nvSpPr>
        <p:spPr>
          <a:xfrm>
            <a:off x="8005802" y="1726721"/>
            <a:ext cx="402355" cy="3970318"/>
          </a:xfrm>
          <a:prstGeom prst="rect">
            <a:avLst/>
          </a:prstGeom>
          <a:noFill/>
        </p:spPr>
        <p:txBody>
          <a:bodyPr wrap="square" rtlCol="0">
            <a:spAutoFit/>
          </a:bodyPr>
          <a:lstStyle/>
          <a:p>
            <a:r>
              <a:rPr lang="en-GB" dirty="0"/>
              <a:t>a.</a:t>
            </a:r>
          </a:p>
          <a:p>
            <a:endParaRPr lang="en-GB" dirty="0"/>
          </a:p>
          <a:p>
            <a:endParaRPr lang="en-GB" dirty="0"/>
          </a:p>
          <a:p>
            <a:endParaRPr lang="en-GB" dirty="0"/>
          </a:p>
          <a:p>
            <a:r>
              <a:rPr lang="en-GB" dirty="0"/>
              <a:t>b.</a:t>
            </a:r>
          </a:p>
          <a:p>
            <a:endParaRPr lang="en-GB" dirty="0"/>
          </a:p>
          <a:p>
            <a:endParaRPr lang="en-GB" dirty="0"/>
          </a:p>
          <a:p>
            <a:endParaRPr lang="en-GB" dirty="0"/>
          </a:p>
          <a:p>
            <a:endParaRPr lang="en-GB" dirty="0"/>
          </a:p>
          <a:p>
            <a:r>
              <a:rPr lang="en-GB" dirty="0"/>
              <a:t>c.</a:t>
            </a:r>
          </a:p>
          <a:p>
            <a:endParaRPr lang="en-GB" dirty="0"/>
          </a:p>
          <a:p>
            <a:endParaRPr lang="en-GB" dirty="0"/>
          </a:p>
          <a:p>
            <a:endParaRPr lang="en-GB" dirty="0"/>
          </a:p>
          <a:p>
            <a:r>
              <a:rPr lang="en-GB" dirty="0"/>
              <a:t>d.</a:t>
            </a:r>
          </a:p>
        </p:txBody>
      </p:sp>
      <p:pic>
        <p:nvPicPr>
          <p:cNvPr id="48" name="Picture 47">
            <a:extLst>
              <a:ext uri="{FF2B5EF4-FFF2-40B4-BE49-F238E27FC236}">
                <a16:creationId xmlns:a16="http://schemas.microsoft.com/office/drawing/2014/main" id="{A12950AD-9658-437D-B2D5-0AF0816A80A6}"/>
              </a:ext>
            </a:extLst>
          </p:cNvPr>
          <p:cNvPicPr>
            <a:picLocks noChangeAspect="1"/>
          </p:cNvPicPr>
          <p:nvPr/>
        </p:nvPicPr>
        <p:blipFill>
          <a:blip r:embed="rId6"/>
          <a:stretch>
            <a:fillRect/>
          </a:stretch>
        </p:blipFill>
        <p:spPr>
          <a:xfrm>
            <a:off x="6707847" y="3805264"/>
            <a:ext cx="1205553" cy="1268671"/>
          </a:xfrm>
          <a:prstGeom prst="rect">
            <a:avLst/>
          </a:prstGeom>
        </p:spPr>
      </p:pic>
      <p:pic>
        <p:nvPicPr>
          <p:cNvPr id="49" name="Picture 48">
            <a:extLst>
              <a:ext uri="{FF2B5EF4-FFF2-40B4-BE49-F238E27FC236}">
                <a16:creationId xmlns:a16="http://schemas.microsoft.com/office/drawing/2014/main" id="{C4AF2DEE-4AC8-4B38-B802-39E039110D5E}"/>
              </a:ext>
            </a:extLst>
          </p:cNvPr>
          <p:cNvPicPr>
            <a:picLocks noChangeAspect="1"/>
          </p:cNvPicPr>
          <p:nvPr/>
        </p:nvPicPr>
        <p:blipFill>
          <a:blip r:embed="rId7"/>
          <a:stretch>
            <a:fillRect/>
          </a:stretch>
        </p:blipFill>
        <p:spPr>
          <a:xfrm>
            <a:off x="6610173" y="1147953"/>
            <a:ext cx="1193791" cy="1282220"/>
          </a:xfrm>
          <a:prstGeom prst="rect">
            <a:avLst/>
          </a:prstGeom>
        </p:spPr>
      </p:pic>
      <p:pic>
        <p:nvPicPr>
          <p:cNvPr id="50" name="Picture 49">
            <a:extLst>
              <a:ext uri="{FF2B5EF4-FFF2-40B4-BE49-F238E27FC236}">
                <a16:creationId xmlns:a16="http://schemas.microsoft.com/office/drawing/2014/main" id="{EA94E622-1E41-4A89-A061-9DC5F048946E}"/>
              </a:ext>
            </a:extLst>
          </p:cNvPr>
          <p:cNvPicPr>
            <a:picLocks noChangeAspect="1"/>
          </p:cNvPicPr>
          <p:nvPr/>
        </p:nvPicPr>
        <p:blipFill>
          <a:blip r:embed="rId8"/>
          <a:stretch>
            <a:fillRect/>
          </a:stretch>
        </p:blipFill>
        <p:spPr>
          <a:xfrm>
            <a:off x="6651691" y="5098079"/>
            <a:ext cx="1317866" cy="1287607"/>
          </a:xfrm>
          <a:prstGeom prst="rect">
            <a:avLst/>
          </a:prstGeom>
        </p:spPr>
      </p:pic>
      <p:pic>
        <p:nvPicPr>
          <p:cNvPr id="51" name="Picture 50">
            <a:extLst>
              <a:ext uri="{FF2B5EF4-FFF2-40B4-BE49-F238E27FC236}">
                <a16:creationId xmlns:a16="http://schemas.microsoft.com/office/drawing/2014/main" id="{A8914F46-0380-4732-8975-C390E05829F1}"/>
              </a:ext>
            </a:extLst>
          </p:cNvPr>
          <p:cNvPicPr>
            <a:picLocks noChangeAspect="1"/>
          </p:cNvPicPr>
          <p:nvPr/>
        </p:nvPicPr>
        <p:blipFill>
          <a:blip r:embed="rId9"/>
          <a:stretch>
            <a:fillRect/>
          </a:stretch>
        </p:blipFill>
        <p:spPr>
          <a:xfrm>
            <a:off x="6639685" y="2441235"/>
            <a:ext cx="1193790" cy="1281753"/>
          </a:xfrm>
          <a:prstGeom prst="rect">
            <a:avLst/>
          </a:prstGeom>
        </p:spPr>
      </p:pic>
    </p:spTree>
    <p:extLst>
      <p:ext uri="{BB962C8B-B14F-4D97-AF65-F5344CB8AC3E}">
        <p14:creationId xmlns:p14="http://schemas.microsoft.com/office/powerpoint/2010/main" val="2833115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5">
            <a:extLst>
              <a:ext uri="{FF2B5EF4-FFF2-40B4-BE49-F238E27FC236}">
                <a16:creationId xmlns:a16="http://schemas.microsoft.com/office/drawing/2014/main" id="{83C45F32-D686-455B-913B-35BCBC1DA575}"/>
              </a:ext>
            </a:extLst>
          </p:cNvPr>
          <p:cNvSpPr>
            <a:spLocks noGrp="1"/>
          </p:cNvSpPr>
          <p:nvPr>
            <p:ph type="title"/>
          </p:nvPr>
        </p:nvSpPr>
        <p:spPr>
          <a:xfrm>
            <a:off x="1548521" y="422333"/>
            <a:ext cx="6046957" cy="1025380"/>
          </a:xfrm>
        </p:spPr>
        <p:txBody>
          <a:bodyPr>
            <a:noAutofit/>
          </a:bodyPr>
          <a:lstStyle/>
          <a:p>
            <a:r>
              <a:rPr lang="en-GB" sz="2000" dirty="0"/>
              <a:t>Let’s look at activities other than school work.</a:t>
            </a:r>
            <a:br>
              <a:rPr lang="en-GB" sz="2000" dirty="0"/>
            </a:br>
            <a:r>
              <a:rPr lang="en-GB" sz="2000" dirty="0"/>
              <a:t>Match the activities to their pictures.</a:t>
            </a:r>
          </a:p>
        </p:txBody>
      </p:sp>
      <p:sp>
        <p:nvSpPr>
          <p:cNvPr id="40" name="TextBox 39">
            <a:extLst>
              <a:ext uri="{FF2B5EF4-FFF2-40B4-BE49-F238E27FC236}">
                <a16:creationId xmlns:a16="http://schemas.microsoft.com/office/drawing/2014/main" id="{D4C7946B-3021-4DCE-886B-4CFA1CABF09B}"/>
              </a:ext>
            </a:extLst>
          </p:cNvPr>
          <p:cNvSpPr txBox="1"/>
          <p:nvPr/>
        </p:nvSpPr>
        <p:spPr>
          <a:xfrm>
            <a:off x="649357" y="1726721"/>
            <a:ext cx="402355" cy="3970318"/>
          </a:xfrm>
          <a:prstGeom prst="rect">
            <a:avLst/>
          </a:prstGeom>
          <a:noFill/>
        </p:spPr>
        <p:txBody>
          <a:bodyPr wrap="square" rtlCol="0">
            <a:spAutoFit/>
          </a:bodyPr>
          <a:lstStyle/>
          <a:p>
            <a:r>
              <a:rPr lang="en-GB" dirty="0"/>
              <a:t>5.</a:t>
            </a:r>
          </a:p>
          <a:p>
            <a:endParaRPr lang="en-GB" dirty="0"/>
          </a:p>
          <a:p>
            <a:endParaRPr lang="en-GB" dirty="0"/>
          </a:p>
          <a:p>
            <a:endParaRPr lang="en-GB" dirty="0"/>
          </a:p>
          <a:p>
            <a:r>
              <a:rPr lang="en-GB" dirty="0"/>
              <a:t>6.</a:t>
            </a:r>
          </a:p>
          <a:p>
            <a:endParaRPr lang="en-GB" dirty="0"/>
          </a:p>
          <a:p>
            <a:endParaRPr lang="en-GB" dirty="0"/>
          </a:p>
          <a:p>
            <a:endParaRPr lang="en-GB" dirty="0"/>
          </a:p>
          <a:p>
            <a:endParaRPr lang="en-GB" dirty="0"/>
          </a:p>
          <a:p>
            <a:r>
              <a:rPr lang="en-GB" dirty="0"/>
              <a:t>7.</a:t>
            </a:r>
          </a:p>
          <a:p>
            <a:endParaRPr lang="en-GB" dirty="0"/>
          </a:p>
          <a:p>
            <a:endParaRPr lang="en-GB" dirty="0"/>
          </a:p>
          <a:p>
            <a:endParaRPr lang="en-GB" dirty="0"/>
          </a:p>
          <a:p>
            <a:r>
              <a:rPr lang="en-GB" dirty="0"/>
              <a:t>8.</a:t>
            </a:r>
          </a:p>
        </p:txBody>
      </p:sp>
      <p:sp>
        <p:nvSpPr>
          <p:cNvPr id="47" name="TextBox 46">
            <a:extLst>
              <a:ext uri="{FF2B5EF4-FFF2-40B4-BE49-F238E27FC236}">
                <a16:creationId xmlns:a16="http://schemas.microsoft.com/office/drawing/2014/main" id="{C7C03127-1FAE-4EFD-9B17-C084C6ADB379}"/>
              </a:ext>
            </a:extLst>
          </p:cNvPr>
          <p:cNvSpPr txBox="1"/>
          <p:nvPr/>
        </p:nvSpPr>
        <p:spPr>
          <a:xfrm>
            <a:off x="8005802" y="1726721"/>
            <a:ext cx="402355" cy="3970318"/>
          </a:xfrm>
          <a:prstGeom prst="rect">
            <a:avLst/>
          </a:prstGeom>
          <a:noFill/>
        </p:spPr>
        <p:txBody>
          <a:bodyPr wrap="square" rtlCol="0">
            <a:spAutoFit/>
          </a:bodyPr>
          <a:lstStyle/>
          <a:p>
            <a:r>
              <a:rPr lang="en-GB" dirty="0"/>
              <a:t>e.</a:t>
            </a:r>
          </a:p>
          <a:p>
            <a:endParaRPr lang="en-GB" dirty="0"/>
          </a:p>
          <a:p>
            <a:endParaRPr lang="en-GB" dirty="0"/>
          </a:p>
          <a:p>
            <a:endParaRPr lang="en-GB" dirty="0"/>
          </a:p>
          <a:p>
            <a:r>
              <a:rPr lang="en-GB" dirty="0"/>
              <a:t>f.</a:t>
            </a:r>
          </a:p>
          <a:p>
            <a:endParaRPr lang="en-GB" dirty="0"/>
          </a:p>
          <a:p>
            <a:endParaRPr lang="en-GB" dirty="0"/>
          </a:p>
          <a:p>
            <a:endParaRPr lang="en-GB" dirty="0"/>
          </a:p>
          <a:p>
            <a:endParaRPr lang="en-GB" dirty="0"/>
          </a:p>
          <a:p>
            <a:r>
              <a:rPr lang="en-GB" dirty="0"/>
              <a:t>g.</a:t>
            </a:r>
          </a:p>
          <a:p>
            <a:endParaRPr lang="en-GB" dirty="0"/>
          </a:p>
          <a:p>
            <a:endParaRPr lang="en-GB" dirty="0"/>
          </a:p>
          <a:p>
            <a:endParaRPr lang="en-GB" dirty="0"/>
          </a:p>
          <a:p>
            <a:r>
              <a:rPr lang="en-GB" dirty="0"/>
              <a:t>h.</a:t>
            </a:r>
          </a:p>
        </p:txBody>
      </p:sp>
      <p:pic>
        <p:nvPicPr>
          <p:cNvPr id="2" name="Picture 1">
            <a:extLst>
              <a:ext uri="{FF2B5EF4-FFF2-40B4-BE49-F238E27FC236}">
                <a16:creationId xmlns:a16="http://schemas.microsoft.com/office/drawing/2014/main" id="{636FA5AF-3762-4B23-AE7F-1A848E799EA5}"/>
              </a:ext>
            </a:extLst>
          </p:cNvPr>
          <p:cNvPicPr>
            <a:picLocks noChangeAspect="1"/>
          </p:cNvPicPr>
          <p:nvPr/>
        </p:nvPicPr>
        <p:blipFill>
          <a:blip r:embed="rId2"/>
          <a:stretch>
            <a:fillRect/>
          </a:stretch>
        </p:blipFill>
        <p:spPr>
          <a:xfrm>
            <a:off x="1177495" y="1224010"/>
            <a:ext cx="1205554" cy="1287607"/>
          </a:xfrm>
          <a:prstGeom prst="rect">
            <a:avLst/>
          </a:prstGeom>
        </p:spPr>
      </p:pic>
      <p:pic>
        <p:nvPicPr>
          <p:cNvPr id="3" name="Picture 2">
            <a:extLst>
              <a:ext uri="{FF2B5EF4-FFF2-40B4-BE49-F238E27FC236}">
                <a16:creationId xmlns:a16="http://schemas.microsoft.com/office/drawing/2014/main" id="{F06F93CE-EF18-4537-AC64-678024565779}"/>
              </a:ext>
            </a:extLst>
          </p:cNvPr>
          <p:cNvPicPr>
            <a:picLocks noChangeAspect="1"/>
          </p:cNvPicPr>
          <p:nvPr/>
        </p:nvPicPr>
        <p:blipFill>
          <a:blip r:embed="rId3"/>
          <a:stretch>
            <a:fillRect/>
          </a:stretch>
        </p:blipFill>
        <p:spPr>
          <a:xfrm>
            <a:off x="1204886" y="2519483"/>
            <a:ext cx="1192919" cy="1281753"/>
          </a:xfrm>
          <a:prstGeom prst="rect">
            <a:avLst/>
          </a:prstGeom>
        </p:spPr>
      </p:pic>
      <p:pic>
        <p:nvPicPr>
          <p:cNvPr id="4" name="Picture 3">
            <a:extLst>
              <a:ext uri="{FF2B5EF4-FFF2-40B4-BE49-F238E27FC236}">
                <a16:creationId xmlns:a16="http://schemas.microsoft.com/office/drawing/2014/main" id="{CE925136-3FE8-40DD-ADAB-6BFC8AC13663}"/>
              </a:ext>
            </a:extLst>
          </p:cNvPr>
          <p:cNvPicPr>
            <a:picLocks noChangeAspect="1"/>
          </p:cNvPicPr>
          <p:nvPr/>
        </p:nvPicPr>
        <p:blipFill>
          <a:blip r:embed="rId4"/>
          <a:stretch>
            <a:fillRect/>
          </a:stretch>
        </p:blipFill>
        <p:spPr>
          <a:xfrm>
            <a:off x="1224039" y="3792181"/>
            <a:ext cx="1193357" cy="1281754"/>
          </a:xfrm>
          <a:prstGeom prst="rect">
            <a:avLst/>
          </a:prstGeom>
        </p:spPr>
      </p:pic>
      <p:pic>
        <p:nvPicPr>
          <p:cNvPr id="6" name="Picture 5">
            <a:extLst>
              <a:ext uri="{FF2B5EF4-FFF2-40B4-BE49-F238E27FC236}">
                <a16:creationId xmlns:a16="http://schemas.microsoft.com/office/drawing/2014/main" id="{BDB39605-0201-4F6A-A989-D1F34D62892B}"/>
              </a:ext>
            </a:extLst>
          </p:cNvPr>
          <p:cNvPicPr>
            <a:picLocks noChangeAspect="1"/>
          </p:cNvPicPr>
          <p:nvPr/>
        </p:nvPicPr>
        <p:blipFill>
          <a:blip r:embed="rId5"/>
          <a:stretch>
            <a:fillRect/>
          </a:stretch>
        </p:blipFill>
        <p:spPr>
          <a:xfrm>
            <a:off x="1192673" y="5064880"/>
            <a:ext cx="1217343" cy="1281753"/>
          </a:xfrm>
          <a:prstGeom prst="rect">
            <a:avLst/>
          </a:prstGeom>
        </p:spPr>
      </p:pic>
      <p:pic>
        <p:nvPicPr>
          <p:cNvPr id="7" name="Picture 6">
            <a:extLst>
              <a:ext uri="{FF2B5EF4-FFF2-40B4-BE49-F238E27FC236}">
                <a16:creationId xmlns:a16="http://schemas.microsoft.com/office/drawing/2014/main" id="{CE7E2C41-FCF1-4E07-AFFA-940F8B181AA6}"/>
              </a:ext>
            </a:extLst>
          </p:cNvPr>
          <p:cNvPicPr>
            <a:picLocks noChangeAspect="1"/>
          </p:cNvPicPr>
          <p:nvPr/>
        </p:nvPicPr>
        <p:blipFill>
          <a:blip r:embed="rId6"/>
          <a:stretch>
            <a:fillRect/>
          </a:stretch>
        </p:blipFill>
        <p:spPr>
          <a:xfrm>
            <a:off x="6620836" y="1112813"/>
            <a:ext cx="1212639" cy="1281753"/>
          </a:xfrm>
          <a:prstGeom prst="rect">
            <a:avLst/>
          </a:prstGeom>
        </p:spPr>
      </p:pic>
      <p:pic>
        <p:nvPicPr>
          <p:cNvPr id="8" name="Picture 7">
            <a:extLst>
              <a:ext uri="{FF2B5EF4-FFF2-40B4-BE49-F238E27FC236}">
                <a16:creationId xmlns:a16="http://schemas.microsoft.com/office/drawing/2014/main" id="{EDC5E201-FC51-49F0-85BB-A17DB6365A20}"/>
              </a:ext>
            </a:extLst>
          </p:cNvPr>
          <p:cNvPicPr>
            <a:picLocks noChangeAspect="1"/>
          </p:cNvPicPr>
          <p:nvPr/>
        </p:nvPicPr>
        <p:blipFill>
          <a:blip r:embed="rId7"/>
          <a:stretch>
            <a:fillRect/>
          </a:stretch>
        </p:blipFill>
        <p:spPr>
          <a:xfrm>
            <a:off x="6640118" y="2432055"/>
            <a:ext cx="1168536" cy="1279825"/>
          </a:xfrm>
          <a:prstGeom prst="rect">
            <a:avLst/>
          </a:prstGeom>
        </p:spPr>
      </p:pic>
      <p:pic>
        <p:nvPicPr>
          <p:cNvPr id="9" name="Picture 8">
            <a:extLst>
              <a:ext uri="{FF2B5EF4-FFF2-40B4-BE49-F238E27FC236}">
                <a16:creationId xmlns:a16="http://schemas.microsoft.com/office/drawing/2014/main" id="{1715D192-2769-4E63-AE04-AFDDCDDEAAF8}"/>
              </a:ext>
            </a:extLst>
          </p:cNvPr>
          <p:cNvPicPr>
            <a:picLocks noChangeAspect="1"/>
          </p:cNvPicPr>
          <p:nvPr/>
        </p:nvPicPr>
        <p:blipFill>
          <a:blip r:embed="rId8"/>
          <a:stretch>
            <a:fillRect/>
          </a:stretch>
        </p:blipFill>
        <p:spPr>
          <a:xfrm>
            <a:off x="6640118" y="3721764"/>
            <a:ext cx="1212236" cy="1287608"/>
          </a:xfrm>
          <a:prstGeom prst="rect">
            <a:avLst/>
          </a:prstGeom>
        </p:spPr>
      </p:pic>
      <p:pic>
        <p:nvPicPr>
          <p:cNvPr id="10" name="Picture 9">
            <a:extLst>
              <a:ext uri="{FF2B5EF4-FFF2-40B4-BE49-F238E27FC236}">
                <a16:creationId xmlns:a16="http://schemas.microsoft.com/office/drawing/2014/main" id="{47B4746C-E909-41E8-855C-8E4EFE273D4B}"/>
              </a:ext>
            </a:extLst>
          </p:cNvPr>
          <p:cNvPicPr>
            <a:picLocks noChangeAspect="1"/>
          </p:cNvPicPr>
          <p:nvPr/>
        </p:nvPicPr>
        <p:blipFill>
          <a:blip r:embed="rId9"/>
          <a:stretch>
            <a:fillRect/>
          </a:stretch>
        </p:blipFill>
        <p:spPr>
          <a:xfrm>
            <a:off x="6635058" y="5009372"/>
            <a:ext cx="1173596" cy="1278602"/>
          </a:xfrm>
          <a:prstGeom prst="rect">
            <a:avLst/>
          </a:prstGeom>
        </p:spPr>
      </p:pic>
    </p:spTree>
    <p:extLst>
      <p:ext uri="{BB962C8B-B14F-4D97-AF65-F5344CB8AC3E}">
        <p14:creationId xmlns:p14="http://schemas.microsoft.com/office/powerpoint/2010/main" val="486845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5">
            <a:extLst>
              <a:ext uri="{FF2B5EF4-FFF2-40B4-BE49-F238E27FC236}">
                <a16:creationId xmlns:a16="http://schemas.microsoft.com/office/drawing/2014/main" id="{83C45F32-D686-455B-913B-35BCBC1DA575}"/>
              </a:ext>
            </a:extLst>
          </p:cNvPr>
          <p:cNvSpPr>
            <a:spLocks noGrp="1"/>
          </p:cNvSpPr>
          <p:nvPr>
            <p:ph type="title"/>
          </p:nvPr>
        </p:nvSpPr>
        <p:spPr>
          <a:xfrm>
            <a:off x="1548521" y="422333"/>
            <a:ext cx="6046957" cy="1025380"/>
          </a:xfrm>
        </p:spPr>
        <p:txBody>
          <a:bodyPr>
            <a:noAutofit/>
          </a:bodyPr>
          <a:lstStyle/>
          <a:p>
            <a:r>
              <a:rPr lang="en-GB" sz="2000" dirty="0"/>
              <a:t>Let’s look at activities other than school work.</a:t>
            </a:r>
            <a:br>
              <a:rPr lang="en-GB" sz="2000" dirty="0"/>
            </a:br>
            <a:r>
              <a:rPr lang="en-GB" sz="2000" dirty="0"/>
              <a:t>Match the activities to their pictures.</a:t>
            </a:r>
          </a:p>
        </p:txBody>
      </p:sp>
      <p:sp>
        <p:nvSpPr>
          <p:cNvPr id="40" name="TextBox 39">
            <a:extLst>
              <a:ext uri="{FF2B5EF4-FFF2-40B4-BE49-F238E27FC236}">
                <a16:creationId xmlns:a16="http://schemas.microsoft.com/office/drawing/2014/main" id="{D4C7946B-3021-4DCE-886B-4CFA1CABF09B}"/>
              </a:ext>
            </a:extLst>
          </p:cNvPr>
          <p:cNvSpPr txBox="1"/>
          <p:nvPr/>
        </p:nvSpPr>
        <p:spPr>
          <a:xfrm>
            <a:off x="649357" y="1726721"/>
            <a:ext cx="402355" cy="3970318"/>
          </a:xfrm>
          <a:prstGeom prst="rect">
            <a:avLst/>
          </a:prstGeom>
          <a:noFill/>
        </p:spPr>
        <p:txBody>
          <a:bodyPr wrap="square" rtlCol="0">
            <a:spAutoFit/>
          </a:bodyPr>
          <a:lstStyle/>
          <a:p>
            <a:r>
              <a:rPr lang="en-GB" dirty="0"/>
              <a:t>1.</a:t>
            </a:r>
          </a:p>
          <a:p>
            <a:endParaRPr lang="en-GB" dirty="0"/>
          </a:p>
          <a:p>
            <a:endParaRPr lang="en-GB" dirty="0"/>
          </a:p>
          <a:p>
            <a:endParaRPr lang="en-GB" dirty="0"/>
          </a:p>
          <a:p>
            <a:r>
              <a:rPr lang="en-GB" dirty="0"/>
              <a:t>2.</a:t>
            </a:r>
          </a:p>
          <a:p>
            <a:endParaRPr lang="en-GB" dirty="0"/>
          </a:p>
          <a:p>
            <a:endParaRPr lang="en-GB" dirty="0"/>
          </a:p>
          <a:p>
            <a:endParaRPr lang="en-GB" dirty="0"/>
          </a:p>
          <a:p>
            <a:endParaRPr lang="en-GB" dirty="0"/>
          </a:p>
          <a:p>
            <a:r>
              <a:rPr lang="en-GB" dirty="0"/>
              <a:t>3.</a:t>
            </a:r>
          </a:p>
          <a:p>
            <a:endParaRPr lang="en-GB" dirty="0"/>
          </a:p>
          <a:p>
            <a:endParaRPr lang="en-GB" dirty="0"/>
          </a:p>
          <a:p>
            <a:endParaRPr lang="en-GB" dirty="0"/>
          </a:p>
          <a:p>
            <a:r>
              <a:rPr lang="en-GB" dirty="0"/>
              <a:t>4.</a:t>
            </a:r>
          </a:p>
        </p:txBody>
      </p:sp>
      <p:pic>
        <p:nvPicPr>
          <p:cNvPr id="43" name="Picture 42">
            <a:extLst>
              <a:ext uri="{FF2B5EF4-FFF2-40B4-BE49-F238E27FC236}">
                <a16:creationId xmlns:a16="http://schemas.microsoft.com/office/drawing/2014/main" id="{04950613-4E28-4C0E-971C-75FF36490028}"/>
              </a:ext>
            </a:extLst>
          </p:cNvPr>
          <p:cNvPicPr>
            <a:picLocks noChangeAspect="1"/>
          </p:cNvPicPr>
          <p:nvPr/>
        </p:nvPicPr>
        <p:blipFill>
          <a:blip r:embed="rId2"/>
          <a:stretch>
            <a:fillRect/>
          </a:stretch>
        </p:blipFill>
        <p:spPr>
          <a:xfrm>
            <a:off x="1178349" y="1298301"/>
            <a:ext cx="1193790" cy="1288037"/>
          </a:xfrm>
          <a:prstGeom prst="rect">
            <a:avLst/>
          </a:prstGeom>
        </p:spPr>
      </p:pic>
      <p:pic>
        <p:nvPicPr>
          <p:cNvPr id="44" name="Picture 43">
            <a:extLst>
              <a:ext uri="{FF2B5EF4-FFF2-40B4-BE49-F238E27FC236}">
                <a16:creationId xmlns:a16="http://schemas.microsoft.com/office/drawing/2014/main" id="{79CC6CAD-5C39-4ECC-A6EE-A808F6F9BB1D}"/>
              </a:ext>
            </a:extLst>
          </p:cNvPr>
          <p:cNvPicPr>
            <a:picLocks noChangeAspect="1"/>
          </p:cNvPicPr>
          <p:nvPr/>
        </p:nvPicPr>
        <p:blipFill>
          <a:blip r:embed="rId3"/>
          <a:stretch>
            <a:fillRect/>
          </a:stretch>
        </p:blipFill>
        <p:spPr>
          <a:xfrm>
            <a:off x="1178349" y="2562342"/>
            <a:ext cx="1205553" cy="1288038"/>
          </a:xfrm>
          <a:prstGeom prst="rect">
            <a:avLst/>
          </a:prstGeom>
        </p:spPr>
      </p:pic>
      <p:pic>
        <p:nvPicPr>
          <p:cNvPr id="45" name="Picture 44">
            <a:extLst>
              <a:ext uri="{FF2B5EF4-FFF2-40B4-BE49-F238E27FC236}">
                <a16:creationId xmlns:a16="http://schemas.microsoft.com/office/drawing/2014/main" id="{831B642D-3973-42ED-80FC-90C535749073}"/>
              </a:ext>
            </a:extLst>
          </p:cNvPr>
          <p:cNvPicPr>
            <a:picLocks noChangeAspect="1"/>
          </p:cNvPicPr>
          <p:nvPr/>
        </p:nvPicPr>
        <p:blipFill>
          <a:blip r:embed="rId4"/>
          <a:stretch>
            <a:fillRect/>
          </a:stretch>
        </p:blipFill>
        <p:spPr>
          <a:xfrm>
            <a:off x="1178349" y="3826814"/>
            <a:ext cx="1205554" cy="1287607"/>
          </a:xfrm>
          <a:prstGeom prst="rect">
            <a:avLst/>
          </a:prstGeom>
        </p:spPr>
      </p:pic>
      <p:pic>
        <p:nvPicPr>
          <p:cNvPr id="46" name="Picture 45">
            <a:extLst>
              <a:ext uri="{FF2B5EF4-FFF2-40B4-BE49-F238E27FC236}">
                <a16:creationId xmlns:a16="http://schemas.microsoft.com/office/drawing/2014/main" id="{8655A01B-8DB8-434D-9C12-DA9ACCB1FBD8}"/>
              </a:ext>
            </a:extLst>
          </p:cNvPr>
          <p:cNvPicPr>
            <a:picLocks noChangeAspect="1"/>
          </p:cNvPicPr>
          <p:nvPr/>
        </p:nvPicPr>
        <p:blipFill>
          <a:blip r:embed="rId5"/>
          <a:stretch>
            <a:fillRect/>
          </a:stretch>
        </p:blipFill>
        <p:spPr>
          <a:xfrm>
            <a:off x="1178349" y="5090856"/>
            <a:ext cx="1210755" cy="1288037"/>
          </a:xfrm>
          <a:prstGeom prst="rect">
            <a:avLst/>
          </a:prstGeom>
        </p:spPr>
      </p:pic>
      <p:sp>
        <p:nvSpPr>
          <p:cNvPr id="47" name="TextBox 46">
            <a:extLst>
              <a:ext uri="{FF2B5EF4-FFF2-40B4-BE49-F238E27FC236}">
                <a16:creationId xmlns:a16="http://schemas.microsoft.com/office/drawing/2014/main" id="{C7C03127-1FAE-4EFD-9B17-C084C6ADB379}"/>
              </a:ext>
            </a:extLst>
          </p:cNvPr>
          <p:cNvSpPr txBox="1"/>
          <p:nvPr/>
        </p:nvSpPr>
        <p:spPr>
          <a:xfrm>
            <a:off x="8005802" y="1726721"/>
            <a:ext cx="402355" cy="3970318"/>
          </a:xfrm>
          <a:prstGeom prst="rect">
            <a:avLst/>
          </a:prstGeom>
          <a:noFill/>
        </p:spPr>
        <p:txBody>
          <a:bodyPr wrap="square" rtlCol="0">
            <a:spAutoFit/>
          </a:bodyPr>
          <a:lstStyle/>
          <a:p>
            <a:r>
              <a:rPr lang="en-GB" dirty="0"/>
              <a:t>a.</a:t>
            </a:r>
          </a:p>
          <a:p>
            <a:endParaRPr lang="en-GB" dirty="0"/>
          </a:p>
          <a:p>
            <a:endParaRPr lang="en-GB" dirty="0"/>
          </a:p>
          <a:p>
            <a:endParaRPr lang="en-GB" dirty="0"/>
          </a:p>
          <a:p>
            <a:r>
              <a:rPr lang="en-GB" dirty="0"/>
              <a:t>b.</a:t>
            </a:r>
          </a:p>
          <a:p>
            <a:endParaRPr lang="en-GB" dirty="0"/>
          </a:p>
          <a:p>
            <a:endParaRPr lang="en-GB" dirty="0"/>
          </a:p>
          <a:p>
            <a:endParaRPr lang="en-GB" dirty="0"/>
          </a:p>
          <a:p>
            <a:endParaRPr lang="en-GB" dirty="0"/>
          </a:p>
          <a:p>
            <a:r>
              <a:rPr lang="en-GB" dirty="0"/>
              <a:t>c.</a:t>
            </a:r>
          </a:p>
          <a:p>
            <a:endParaRPr lang="en-GB" dirty="0"/>
          </a:p>
          <a:p>
            <a:endParaRPr lang="en-GB" dirty="0"/>
          </a:p>
          <a:p>
            <a:endParaRPr lang="en-GB" dirty="0"/>
          </a:p>
          <a:p>
            <a:r>
              <a:rPr lang="en-GB" dirty="0"/>
              <a:t>d.</a:t>
            </a:r>
          </a:p>
        </p:txBody>
      </p:sp>
      <p:pic>
        <p:nvPicPr>
          <p:cNvPr id="48" name="Picture 47">
            <a:extLst>
              <a:ext uri="{FF2B5EF4-FFF2-40B4-BE49-F238E27FC236}">
                <a16:creationId xmlns:a16="http://schemas.microsoft.com/office/drawing/2014/main" id="{A12950AD-9658-437D-B2D5-0AF0816A80A6}"/>
              </a:ext>
            </a:extLst>
          </p:cNvPr>
          <p:cNvPicPr>
            <a:picLocks noChangeAspect="1"/>
          </p:cNvPicPr>
          <p:nvPr/>
        </p:nvPicPr>
        <p:blipFill>
          <a:blip r:embed="rId6"/>
          <a:stretch>
            <a:fillRect/>
          </a:stretch>
        </p:blipFill>
        <p:spPr>
          <a:xfrm>
            <a:off x="6707847" y="3805264"/>
            <a:ext cx="1205553" cy="1268671"/>
          </a:xfrm>
          <a:prstGeom prst="rect">
            <a:avLst/>
          </a:prstGeom>
        </p:spPr>
      </p:pic>
      <p:pic>
        <p:nvPicPr>
          <p:cNvPr id="49" name="Picture 48">
            <a:extLst>
              <a:ext uri="{FF2B5EF4-FFF2-40B4-BE49-F238E27FC236}">
                <a16:creationId xmlns:a16="http://schemas.microsoft.com/office/drawing/2014/main" id="{C4AF2DEE-4AC8-4B38-B802-39E039110D5E}"/>
              </a:ext>
            </a:extLst>
          </p:cNvPr>
          <p:cNvPicPr>
            <a:picLocks noChangeAspect="1"/>
          </p:cNvPicPr>
          <p:nvPr/>
        </p:nvPicPr>
        <p:blipFill>
          <a:blip r:embed="rId7"/>
          <a:stretch>
            <a:fillRect/>
          </a:stretch>
        </p:blipFill>
        <p:spPr>
          <a:xfrm>
            <a:off x="6610173" y="1147953"/>
            <a:ext cx="1193791" cy="1282220"/>
          </a:xfrm>
          <a:prstGeom prst="rect">
            <a:avLst/>
          </a:prstGeom>
        </p:spPr>
      </p:pic>
      <p:pic>
        <p:nvPicPr>
          <p:cNvPr id="50" name="Picture 49">
            <a:extLst>
              <a:ext uri="{FF2B5EF4-FFF2-40B4-BE49-F238E27FC236}">
                <a16:creationId xmlns:a16="http://schemas.microsoft.com/office/drawing/2014/main" id="{EA94E622-1E41-4A89-A061-9DC5F048946E}"/>
              </a:ext>
            </a:extLst>
          </p:cNvPr>
          <p:cNvPicPr>
            <a:picLocks noChangeAspect="1"/>
          </p:cNvPicPr>
          <p:nvPr/>
        </p:nvPicPr>
        <p:blipFill>
          <a:blip r:embed="rId8"/>
          <a:stretch>
            <a:fillRect/>
          </a:stretch>
        </p:blipFill>
        <p:spPr>
          <a:xfrm>
            <a:off x="6651691" y="5098079"/>
            <a:ext cx="1317866" cy="1287607"/>
          </a:xfrm>
          <a:prstGeom prst="rect">
            <a:avLst/>
          </a:prstGeom>
        </p:spPr>
      </p:pic>
      <p:pic>
        <p:nvPicPr>
          <p:cNvPr id="51" name="Picture 50">
            <a:extLst>
              <a:ext uri="{FF2B5EF4-FFF2-40B4-BE49-F238E27FC236}">
                <a16:creationId xmlns:a16="http://schemas.microsoft.com/office/drawing/2014/main" id="{A8914F46-0380-4732-8975-C390E05829F1}"/>
              </a:ext>
            </a:extLst>
          </p:cNvPr>
          <p:cNvPicPr>
            <a:picLocks noChangeAspect="1"/>
          </p:cNvPicPr>
          <p:nvPr/>
        </p:nvPicPr>
        <p:blipFill>
          <a:blip r:embed="rId9"/>
          <a:stretch>
            <a:fillRect/>
          </a:stretch>
        </p:blipFill>
        <p:spPr>
          <a:xfrm>
            <a:off x="6639685" y="2441235"/>
            <a:ext cx="1193790" cy="1281753"/>
          </a:xfrm>
          <a:prstGeom prst="rect">
            <a:avLst/>
          </a:prstGeom>
        </p:spPr>
      </p:pic>
      <p:cxnSp>
        <p:nvCxnSpPr>
          <p:cNvPr id="3" name="Straight Arrow Connector 2">
            <a:extLst>
              <a:ext uri="{FF2B5EF4-FFF2-40B4-BE49-F238E27FC236}">
                <a16:creationId xmlns:a16="http://schemas.microsoft.com/office/drawing/2014/main" id="{58133EDF-8ED8-4CA3-9CAA-7BC90849EC8F}"/>
              </a:ext>
            </a:extLst>
          </p:cNvPr>
          <p:cNvCxnSpPr/>
          <p:nvPr/>
        </p:nvCxnSpPr>
        <p:spPr>
          <a:xfrm>
            <a:off x="2478157" y="1904509"/>
            <a:ext cx="3829878" cy="2336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45029EB-6711-4B96-B4CD-CF533621438C}"/>
              </a:ext>
            </a:extLst>
          </p:cNvPr>
          <p:cNvCxnSpPr/>
          <p:nvPr/>
        </p:nvCxnSpPr>
        <p:spPr>
          <a:xfrm flipV="1">
            <a:off x="2533828" y="1904509"/>
            <a:ext cx="3866972" cy="1382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DA3192A-727D-4260-A4F2-26FF6684922B}"/>
              </a:ext>
            </a:extLst>
          </p:cNvPr>
          <p:cNvCxnSpPr/>
          <p:nvPr/>
        </p:nvCxnSpPr>
        <p:spPr>
          <a:xfrm>
            <a:off x="2504316" y="4412974"/>
            <a:ext cx="3936241" cy="1284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D103EE6-0F14-4C35-8E1B-DA140E460DC3}"/>
              </a:ext>
            </a:extLst>
          </p:cNvPr>
          <p:cNvCxnSpPr>
            <a:endCxn id="51" idx="1"/>
          </p:cNvCxnSpPr>
          <p:nvPr/>
        </p:nvCxnSpPr>
        <p:spPr>
          <a:xfrm flipV="1">
            <a:off x="2492310" y="3082112"/>
            <a:ext cx="4147375" cy="2771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290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5">
            <a:extLst>
              <a:ext uri="{FF2B5EF4-FFF2-40B4-BE49-F238E27FC236}">
                <a16:creationId xmlns:a16="http://schemas.microsoft.com/office/drawing/2014/main" id="{83C45F32-D686-455B-913B-35BCBC1DA575}"/>
              </a:ext>
            </a:extLst>
          </p:cNvPr>
          <p:cNvSpPr>
            <a:spLocks noGrp="1"/>
          </p:cNvSpPr>
          <p:nvPr>
            <p:ph type="title"/>
          </p:nvPr>
        </p:nvSpPr>
        <p:spPr>
          <a:xfrm>
            <a:off x="1548521" y="422333"/>
            <a:ext cx="6046957" cy="1025380"/>
          </a:xfrm>
        </p:spPr>
        <p:txBody>
          <a:bodyPr>
            <a:noAutofit/>
          </a:bodyPr>
          <a:lstStyle/>
          <a:p>
            <a:r>
              <a:rPr lang="en-GB" sz="2000" dirty="0"/>
              <a:t>Let’s look at activities other than school work.</a:t>
            </a:r>
            <a:br>
              <a:rPr lang="en-GB" sz="2000" dirty="0"/>
            </a:br>
            <a:r>
              <a:rPr lang="en-GB" sz="2000" dirty="0"/>
              <a:t>Match the activities to their pictures.</a:t>
            </a:r>
          </a:p>
        </p:txBody>
      </p:sp>
      <p:sp>
        <p:nvSpPr>
          <p:cNvPr id="40" name="TextBox 39">
            <a:extLst>
              <a:ext uri="{FF2B5EF4-FFF2-40B4-BE49-F238E27FC236}">
                <a16:creationId xmlns:a16="http://schemas.microsoft.com/office/drawing/2014/main" id="{D4C7946B-3021-4DCE-886B-4CFA1CABF09B}"/>
              </a:ext>
            </a:extLst>
          </p:cNvPr>
          <p:cNvSpPr txBox="1"/>
          <p:nvPr/>
        </p:nvSpPr>
        <p:spPr>
          <a:xfrm>
            <a:off x="649357" y="1726721"/>
            <a:ext cx="402355" cy="3970318"/>
          </a:xfrm>
          <a:prstGeom prst="rect">
            <a:avLst/>
          </a:prstGeom>
          <a:noFill/>
        </p:spPr>
        <p:txBody>
          <a:bodyPr wrap="square" rtlCol="0">
            <a:spAutoFit/>
          </a:bodyPr>
          <a:lstStyle/>
          <a:p>
            <a:r>
              <a:rPr lang="en-GB" dirty="0"/>
              <a:t>5.</a:t>
            </a:r>
          </a:p>
          <a:p>
            <a:endParaRPr lang="en-GB" dirty="0"/>
          </a:p>
          <a:p>
            <a:endParaRPr lang="en-GB" dirty="0"/>
          </a:p>
          <a:p>
            <a:endParaRPr lang="en-GB" dirty="0"/>
          </a:p>
          <a:p>
            <a:r>
              <a:rPr lang="en-GB" dirty="0"/>
              <a:t>6.</a:t>
            </a:r>
          </a:p>
          <a:p>
            <a:endParaRPr lang="en-GB" dirty="0"/>
          </a:p>
          <a:p>
            <a:endParaRPr lang="en-GB" dirty="0"/>
          </a:p>
          <a:p>
            <a:endParaRPr lang="en-GB" dirty="0"/>
          </a:p>
          <a:p>
            <a:endParaRPr lang="en-GB" dirty="0"/>
          </a:p>
          <a:p>
            <a:r>
              <a:rPr lang="en-GB" dirty="0"/>
              <a:t>7.</a:t>
            </a:r>
          </a:p>
          <a:p>
            <a:endParaRPr lang="en-GB" dirty="0"/>
          </a:p>
          <a:p>
            <a:endParaRPr lang="en-GB" dirty="0"/>
          </a:p>
          <a:p>
            <a:endParaRPr lang="en-GB" dirty="0"/>
          </a:p>
          <a:p>
            <a:r>
              <a:rPr lang="en-GB" dirty="0"/>
              <a:t>8.</a:t>
            </a:r>
          </a:p>
        </p:txBody>
      </p:sp>
      <p:sp>
        <p:nvSpPr>
          <p:cNvPr id="47" name="TextBox 46">
            <a:extLst>
              <a:ext uri="{FF2B5EF4-FFF2-40B4-BE49-F238E27FC236}">
                <a16:creationId xmlns:a16="http://schemas.microsoft.com/office/drawing/2014/main" id="{C7C03127-1FAE-4EFD-9B17-C084C6ADB379}"/>
              </a:ext>
            </a:extLst>
          </p:cNvPr>
          <p:cNvSpPr txBox="1"/>
          <p:nvPr/>
        </p:nvSpPr>
        <p:spPr>
          <a:xfrm>
            <a:off x="8005802" y="1726721"/>
            <a:ext cx="402355" cy="3970318"/>
          </a:xfrm>
          <a:prstGeom prst="rect">
            <a:avLst/>
          </a:prstGeom>
          <a:noFill/>
        </p:spPr>
        <p:txBody>
          <a:bodyPr wrap="square" rtlCol="0">
            <a:spAutoFit/>
          </a:bodyPr>
          <a:lstStyle/>
          <a:p>
            <a:r>
              <a:rPr lang="en-GB" dirty="0"/>
              <a:t>e.</a:t>
            </a:r>
          </a:p>
          <a:p>
            <a:endParaRPr lang="en-GB" dirty="0"/>
          </a:p>
          <a:p>
            <a:endParaRPr lang="en-GB" dirty="0"/>
          </a:p>
          <a:p>
            <a:endParaRPr lang="en-GB" dirty="0"/>
          </a:p>
          <a:p>
            <a:r>
              <a:rPr lang="en-GB" dirty="0"/>
              <a:t>f.</a:t>
            </a:r>
          </a:p>
          <a:p>
            <a:endParaRPr lang="en-GB" dirty="0"/>
          </a:p>
          <a:p>
            <a:endParaRPr lang="en-GB" dirty="0"/>
          </a:p>
          <a:p>
            <a:endParaRPr lang="en-GB" dirty="0"/>
          </a:p>
          <a:p>
            <a:endParaRPr lang="en-GB" dirty="0"/>
          </a:p>
          <a:p>
            <a:r>
              <a:rPr lang="en-GB" dirty="0"/>
              <a:t>g.</a:t>
            </a:r>
          </a:p>
          <a:p>
            <a:endParaRPr lang="en-GB" dirty="0"/>
          </a:p>
          <a:p>
            <a:endParaRPr lang="en-GB" dirty="0"/>
          </a:p>
          <a:p>
            <a:endParaRPr lang="en-GB" dirty="0"/>
          </a:p>
          <a:p>
            <a:r>
              <a:rPr lang="en-GB" dirty="0"/>
              <a:t>h.</a:t>
            </a:r>
          </a:p>
        </p:txBody>
      </p:sp>
      <p:pic>
        <p:nvPicPr>
          <p:cNvPr id="2" name="Picture 1">
            <a:extLst>
              <a:ext uri="{FF2B5EF4-FFF2-40B4-BE49-F238E27FC236}">
                <a16:creationId xmlns:a16="http://schemas.microsoft.com/office/drawing/2014/main" id="{636FA5AF-3762-4B23-AE7F-1A848E799EA5}"/>
              </a:ext>
            </a:extLst>
          </p:cNvPr>
          <p:cNvPicPr>
            <a:picLocks noChangeAspect="1"/>
          </p:cNvPicPr>
          <p:nvPr/>
        </p:nvPicPr>
        <p:blipFill>
          <a:blip r:embed="rId2"/>
          <a:stretch>
            <a:fillRect/>
          </a:stretch>
        </p:blipFill>
        <p:spPr>
          <a:xfrm>
            <a:off x="1177495" y="1224010"/>
            <a:ext cx="1205554" cy="1287607"/>
          </a:xfrm>
          <a:prstGeom prst="rect">
            <a:avLst/>
          </a:prstGeom>
        </p:spPr>
      </p:pic>
      <p:pic>
        <p:nvPicPr>
          <p:cNvPr id="3" name="Picture 2">
            <a:extLst>
              <a:ext uri="{FF2B5EF4-FFF2-40B4-BE49-F238E27FC236}">
                <a16:creationId xmlns:a16="http://schemas.microsoft.com/office/drawing/2014/main" id="{F06F93CE-EF18-4537-AC64-678024565779}"/>
              </a:ext>
            </a:extLst>
          </p:cNvPr>
          <p:cNvPicPr>
            <a:picLocks noChangeAspect="1"/>
          </p:cNvPicPr>
          <p:nvPr/>
        </p:nvPicPr>
        <p:blipFill>
          <a:blip r:embed="rId3"/>
          <a:stretch>
            <a:fillRect/>
          </a:stretch>
        </p:blipFill>
        <p:spPr>
          <a:xfrm>
            <a:off x="1204886" y="2519483"/>
            <a:ext cx="1192919" cy="1281753"/>
          </a:xfrm>
          <a:prstGeom prst="rect">
            <a:avLst/>
          </a:prstGeom>
        </p:spPr>
      </p:pic>
      <p:pic>
        <p:nvPicPr>
          <p:cNvPr id="4" name="Picture 3">
            <a:extLst>
              <a:ext uri="{FF2B5EF4-FFF2-40B4-BE49-F238E27FC236}">
                <a16:creationId xmlns:a16="http://schemas.microsoft.com/office/drawing/2014/main" id="{CE925136-3FE8-40DD-ADAB-6BFC8AC13663}"/>
              </a:ext>
            </a:extLst>
          </p:cNvPr>
          <p:cNvPicPr>
            <a:picLocks noChangeAspect="1"/>
          </p:cNvPicPr>
          <p:nvPr/>
        </p:nvPicPr>
        <p:blipFill>
          <a:blip r:embed="rId4"/>
          <a:stretch>
            <a:fillRect/>
          </a:stretch>
        </p:blipFill>
        <p:spPr>
          <a:xfrm>
            <a:off x="1224039" y="3792181"/>
            <a:ext cx="1193357" cy="1281754"/>
          </a:xfrm>
          <a:prstGeom prst="rect">
            <a:avLst/>
          </a:prstGeom>
        </p:spPr>
      </p:pic>
      <p:pic>
        <p:nvPicPr>
          <p:cNvPr id="6" name="Picture 5">
            <a:extLst>
              <a:ext uri="{FF2B5EF4-FFF2-40B4-BE49-F238E27FC236}">
                <a16:creationId xmlns:a16="http://schemas.microsoft.com/office/drawing/2014/main" id="{BDB39605-0201-4F6A-A989-D1F34D62892B}"/>
              </a:ext>
            </a:extLst>
          </p:cNvPr>
          <p:cNvPicPr>
            <a:picLocks noChangeAspect="1"/>
          </p:cNvPicPr>
          <p:nvPr/>
        </p:nvPicPr>
        <p:blipFill>
          <a:blip r:embed="rId5"/>
          <a:stretch>
            <a:fillRect/>
          </a:stretch>
        </p:blipFill>
        <p:spPr>
          <a:xfrm>
            <a:off x="1192673" y="5064880"/>
            <a:ext cx="1217343" cy="1281753"/>
          </a:xfrm>
          <a:prstGeom prst="rect">
            <a:avLst/>
          </a:prstGeom>
        </p:spPr>
      </p:pic>
      <p:pic>
        <p:nvPicPr>
          <p:cNvPr id="7" name="Picture 6">
            <a:extLst>
              <a:ext uri="{FF2B5EF4-FFF2-40B4-BE49-F238E27FC236}">
                <a16:creationId xmlns:a16="http://schemas.microsoft.com/office/drawing/2014/main" id="{CE7E2C41-FCF1-4E07-AFFA-940F8B181AA6}"/>
              </a:ext>
            </a:extLst>
          </p:cNvPr>
          <p:cNvPicPr>
            <a:picLocks noChangeAspect="1"/>
          </p:cNvPicPr>
          <p:nvPr/>
        </p:nvPicPr>
        <p:blipFill>
          <a:blip r:embed="rId6"/>
          <a:stretch>
            <a:fillRect/>
          </a:stretch>
        </p:blipFill>
        <p:spPr>
          <a:xfrm>
            <a:off x="6620836" y="1112813"/>
            <a:ext cx="1212639" cy="1281753"/>
          </a:xfrm>
          <a:prstGeom prst="rect">
            <a:avLst/>
          </a:prstGeom>
        </p:spPr>
      </p:pic>
      <p:pic>
        <p:nvPicPr>
          <p:cNvPr id="8" name="Picture 7">
            <a:extLst>
              <a:ext uri="{FF2B5EF4-FFF2-40B4-BE49-F238E27FC236}">
                <a16:creationId xmlns:a16="http://schemas.microsoft.com/office/drawing/2014/main" id="{EDC5E201-FC51-49F0-85BB-A17DB6365A20}"/>
              </a:ext>
            </a:extLst>
          </p:cNvPr>
          <p:cNvPicPr>
            <a:picLocks noChangeAspect="1"/>
          </p:cNvPicPr>
          <p:nvPr/>
        </p:nvPicPr>
        <p:blipFill>
          <a:blip r:embed="rId7"/>
          <a:stretch>
            <a:fillRect/>
          </a:stretch>
        </p:blipFill>
        <p:spPr>
          <a:xfrm>
            <a:off x="6640118" y="2432055"/>
            <a:ext cx="1168536" cy="1279825"/>
          </a:xfrm>
          <a:prstGeom prst="rect">
            <a:avLst/>
          </a:prstGeom>
        </p:spPr>
      </p:pic>
      <p:pic>
        <p:nvPicPr>
          <p:cNvPr id="9" name="Picture 8">
            <a:extLst>
              <a:ext uri="{FF2B5EF4-FFF2-40B4-BE49-F238E27FC236}">
                <a16:creationId xmlns:a16="http://schemas.microsoft.com/office/drawing/2014/main" id="{1715D192-2769-4E63-AE04-AFDDCDDEAAF8}"/>
              </a:ext>
            </a:extLst>
          </p:cNvPr>
          <p:cNvPicPr>
            <a:picLocks noChangeAspect="1"/>
          </p:cNvPicPr>
          <p:nvPr/>
        </p:nvPicPr>
        <p:blipFill>
          <a:blip r:embed="rId8"/>
          <a:stretch>
            <a:fillRect/>
          </a:stretch>
        </p:blipFill>
        <p:spPr>
          <a:xfrm>
            <a:off x="6640118" y="3721764"/>
            <a:ext cx="1212236" cy="1287608"/>
          </a:xfrm>
          <a:prstGeom prst="rect">
            <a:avLst/>
          </a:prstGeom>
        </p:spPr>
      </p:pic>
      <p:pic>
        <p:nvPicPr>
          <p:cNvPr id="10" name="Picture 9">
            <a:extLst>
              <a:ext uri="{FF2B5EF4-FFF2-40B4-BE49-F238E27FC236}">
                <a16:creationId xmlns:a16="http://schemas.microsoft.com/office/drawing/2014/main" id="{47B4746C-E909-41E8-855C-8E4EFE273D4B}"/>
              </a:ext>
            </a:extLst>
          </p:cNvPr>
          <p:cNvPicPr>
            <a:picLocks noChangeAspect="1"/>
          </p:cNvPicPr>
          <p:nvPr/>
        </p:nvPicPr>
        <p:blipFill>
          <a:blip r:embed="rId9"/>
          <a:stretch>
            <a:fillRect/>
          </a:stretch>
        </p:blipFill>
        <p:spPr>
          <a:xfrm>
            <a:off x="6635058" y="5009372"/>
            <a:ext cx="1173596" cy="1278602"/>
          </a:xfrm>
          <a:prstGeom prst="rect">
            <a:avLst/>
          </a:prstGeom>
        </p:spPr>
      </p:pic>
      <p:cxnSp>
        <p:nvCxnSpPr>
          <p:cNvPr id="12" name="Straight Arrow Connector 11">
            <a:extLst>
              <a:ext uri="{FF2B5EF4-FFF2-40B4-BE49-F238E27FC236}">
                <a16:creationId xmlns:a16="http://schemas.microsoft.com/office/drawing/2014/main" id="{9421AC40-CF2D-4CD6-A2A2-E8FBB6ED8A7A}"/>
              </a:ext>
            </a:extLst>
          </p:cNvPr>
          <p:cNvCxnSpPr/>
          <p:nvPr/>
        </p:nvCxnSpPr>
        <p:spPr>
          <a:xfrm>
            <a:off x="2676939" y="1904509"/>
            <a:ext cx="37901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1BD1C03-60A3-4B2A-9B18-E58C5A704257}"/>
              </a:ext>
            </a:extLst>
          </p:cNvPr>
          <p:cNvCxnSpPr/>
          <p:nvPr/>
        </p:nvCxnSpPr>
        <p:spPr>
          <a:xfrm>
            <a:off x="2676939" y="3018127"/>
            <a:ext cx="3697357" cy="2508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2BACE6B-7D37-4E95-A965-7256B89586C2}"/>
              </a:ext>
            </a:extLst>
          </p:cNvPr>
          <p:cNvCxnSpPr/>
          <p:nvPr/>
        </p:nvCxnSpPr>
        <p:spPr>
          <a:xfrm flipV="1">
            <a:off x="2676939" y="3114261"/>
            <a:ext cx="3697357" cy="1338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C2B34D-6ADF-4D36-AE22-E2201DF6866F}"/>
              </a:ext>
            </a:extLst>
          </p:cNvPr>
          <p:cNvCxnSpPr>
            <a:stCxn id="6" idx="3"/>
          </p:cNvCxnSpPr>
          <p:nvPr/>
        </p:nvCxnSpPr>
        <p:spPr>
          <a:xfrm flipV="1">
            <a:off x="2410016" y="4452730"/>
            <a:ext cx="4057045" cy="1253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817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650" y="1886673"/>
            <a:ext cx="7632700" cy="4206152"/>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err="1"/>
              <a:t>Allez</a:t>
            </a:r>
            <a:r>
              <a:rPr lang="en-GB" dirty="0"/>
              <a:t>-y !</a:t>
            </a:r>
            <a:br>
              <a:rPr lang="en-GB" dirty="0"/>
            </a:br>
            <a:r>
              <a:rPr lang="en-GB" sz="2800" dirty="0"/>
              <a:t>Off You Go!</a:t>
            </a:r>
            <a:endParaRPr lang="en-GB" sz="180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4734" y="2412577"/>
            <a:ext cx="2372740" cy="3349024"/>
          </a:xfrm>
          <a:prstGeom prst="rect">
            <a:avLst/>
          </a:prstGeom>
        </p:spPr>
      </p:pic>
      <p:pic>
        <p:nvPicPr>
          <p:cNvPr id="18" name="Individual Wo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sp>
        <p:nvSpPr>
          <p:cNvPr id="2" name="TextBox 1">
            <a:extLst>
              <a:ext uri="{FF2B5EF4-FFF2-40B4-BE49-F238E27FC236}">
                <a16:creationId xmlns:a16="http://schemas.microsoft.com/office/drawing/2014/main" id="{AB683444-A8FE-4547-B6CA-8423EEC9FCB3}"/>
              </a:ext>
            </a:extLst>
          </p:cNvPr>
          <p:cNvSpPr txBox="1"/>
          <p:nvPr/>
        </p:nvSpPr>
        <p:spPr>
          <a:xfrm>
            <a:off x="1073426" y="2081354"/>
            <a:ext cx="4791308" cy="3785652"/>
          </a:xfrm>
          <a:prstGeom prst="rect">
            <a:avLst/>
          </a:prstGeom>
          <a:noFill/>
        </p:spPr>
        <p:txBody>
          <a:bodyPr wrap="square" rtlCol="0">
            <a:spAutoFit/>
          </a:bodyPr>
          <a:lstStyle/>
          <a:p>
            <a:r>
              <a:rPr lang="en-GB" sz="2400" dirty="0"/>
              <a:t>Use the Ma </a:t>
            </a:r>
            <a:r>
              <a:rPr lang="en-GB" sz="2400" dirty="0" err="1"/>
              <a:t>Journée</a:t>
            </a:r>
            <a:r>
              <a:rPr lang="en-GB" sz="2400" dirty="0"/>
              <a:t> worksheet (or make your own booklet) and write about what you do during a day or up to a week (in French!)</a:t>
            </a:r>
          </a:p>
          <a:p>
            <a:endParaRPr lang="en-GB" sz="2400" dirty="0"/>
          </a:p>
          <a:p>
            <a:r>
              <a:rPr lang="en-GB" sz="2400" dirty="0"/>
              <a:t>The subjects and activities slides will support your working.</a:t>
            </a:r>
          </a:p>
          <a:p>
            <a:endParaRPr lang="en-GB" sz="2400" dirty="0"/>
          </a:p>
          <a:p>
            <a:r>
              <a:rPr lang="en-GB" sz="2400" dirty="0"/>
              <a:t>Enjoy! I look forward to reading about your activities on Seesaw </a:t>
            </a:r>
            <a:r>
              <a:rPr lang="en-GB" sz="2400" dirty="0">
                <a:sym typeface="Wingdings" panose="05000000000000000000" pitchFamily="2" charset="2"/>
              </a:rPr>
              <a:t> </a:t>
            </a:r>
            <a:endParaRPr lang="en-GB" sz="2400" dirty="0"/>
          </a:p>
        </p:txBody>
      </p:sp>
    </p:spTree>
    <p:extLst>
      <p:ext uri="{BB962C8B-B14F-4D97-AF65-F5344CB8AC3E}">
        <p14:creationId xmlns:p14="http://schemas.microsoft.com/office/powerpoint/2010/main" val="2525550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650" y="1886673"/>
            <a:ext cx="7632700" cy="4206152"/>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err="1"/>
              <a:t>Allez</a:t>
            </a:r>
            <a:r>
              <a:rPr lang="en-GB" dirty="0"/>
              <a:t>-y !</a:t>
            </a:r>
            <a:br>
              <a:rPr lang="en-GB" dirty="0"/>
            </a:br>
            <a:r>
              <a:rPr lang="en-GB" sz="2800" dirty="0"/>
              <a:t>Off You Go!</a:t>
            </a:r>
            <a:endParaRPr lang="en-GB"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72" y="2324787"/>
            <a:ext cx="4463925" cy="3155796"/>
          </a:xfrm>
          <a:prstGeom prst="rect">
            <a:avLst/>
          </a:prstGeom>
          <a:effectLst>
            <a:outerShdw blurRad="50800" dist="38100" dir="8100000" algn="tr" rotWithShape="0">
              <a:prstClr val="black">
                <a:alpha val="40000"/>
              </a:prstClr>
            </a:outerShdw>
          </a:effectLst>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734" y="2412577"/>
            <a:ext cx="2372740" cy="3349024"/>
          </a:xfrm>
          <a:prstGeom prst="rect">
            <a:avLst/>
          </a:prstGeom>
        </p:spPr>
      </p:pic>
      <p:pic>
        <p:nvPicPr>
          <p:cNvPr id="18" name="Individual Wo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spTree>
    <p:extLst>
      <p:ext uri="{BB962C8B-B14F-4D97-AF65-F5344CB8AC3E}">
        <p14:creationId xmlns:p14="http://schemas.microsoft.com/office/powerpoint/2010/main" val="4091163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503239" y="512763"/>
            <a:ext cx="8137524" cy="5610452"/>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SemiBold" pitchFamily="2" charset="0"/>
              </a:rPr>
              <a:t>Extra Activities </a:t>
            </a:r>
          </a:p>
        </p:txBody>
      </p:sp>
      <p:sp>
        <p:nvSpPr>
          <p:cNvPr id="16" name="Content Placeholder 15"/>
          <p:cNvSpPr>
            <a:spLocks noGrp="1"/>
          </p:cNvSpPr>
          <p:nvPr>
            <p:ph idx="1"/>
          </p:nvPr>
        </p:nvSpPr>
        <p:spPr>
          <a:xfrm>
            <a:off x="628650" y="1379547"/>
            <a:ext cx="7886700" cy="4716449"/>
          </a:xfrm>
        </p:spPr>
        <p:txBody>
          <a:bodyPr>
            <a:normAutofit/>
          </a:bodyPr>
          <a:lstStyle/>
          <a:p>
            <a:pPr marL="0" indent="0">
              <a:lnSpc>
                <a:spcPct val="120000"/>
              </a:lnSpc>
              <a:buNone/>
              <a:tabLst>
                <a:tab pos="226695" algn="l"/>
                <a:tab pos="457200" algn="l"/>
              </a:tabLst>
            </a:pPr>
            <a:r>
              <a:rPr lang="en-GB" dirty="0">
                <a:ea typeface="Times New Roman" panose="02020603050405020304" pitchFamily="18" charset="0"/>
              </a:rPr>
              <a:t>Are you finding it difficult to decide what to do with your time? Would you like something to make the decision for you? Then make your very own ‘Hobbies Fortune Teller’ by following these instructions. You can print off the example sheet or make a fortune teller of your own. </a:t>
            </a:r>
          </a:p>
          <a:p>
            <a:pPr marL="0" indent="0">
              <a:lnSpc>
                <a:spcPct val="120000"/>
              </a:lnSpc>
              <a:buNone/>
              <a:tabLst>
                <a:tab pos="226695" algn="l"/>
                <a:tab pos="457200" algn="l"/>
              </a:tabLst>
            </a:pPr>
            <a:endParaRPr lang="en-GB" dirty="0">
              <a:ea typeface="Times New Roman" panose="02020603050405020304" pitchFamily="18" charset="0"/>
            </a:endParaRPr>
          </a:p>
          <a:p>
            <a:pPr marL="0" indent="0">
              <a:lnSpc>
                <a:spcPct val="120000"/>
              </a:lnSpc>
              <a:buNone/>
              <a:tabLst>
                <a:tab pos="226695" algn="l"/>
                <a:tab pos="457200" algn="l"/>
              </a:tabLst>
            </a:pPr>
            <a:r>
              <a:rPr lang="en-GB" dirty="0">
                <a:ea typeface="Times New Roman" panose="02020603050405020304" pitchFamily="18" charset="0"/>
              </a:rPr>
              <a:t>Top Tips-</a:t>
            </a:r>
          </a:p>
          <a:p>
            <a:pPr marL="0" indent="0">
              <a:lnSpc>
                <a:spcPct val="120000"/>
              </a:lnSpc>
              <a:buNone/>
              <a:tabLst>
                <a:tab pos="226695" algn="l"/>
                <a:tab pos="457200" algn="l"/>
              </a:tabLst>
            </a:pPr>
            <a:r>
              <a:rPr lang="en-GB" dirty="0">
                <a:ea typeface="Times New Roman" panose="02020603050405020304" pitchFamily="18" charset="0"/>
              </a:rPr>
              <a:t>Remember to practise your pronunciation by saying the activity you land on in French.</a:t>
            </a:r>
          </a:p>
          <a:p>
            <a:pPr marL="0" indent="0">
              <a:lnSpc>
                <a:spcPct val="120000"/>
              </a:lnSpc>
              <a:buNone/>
              <a:tabLst>
                <a:tab pos="226695" algn="l"/>
                <a:tab pos="457200" algn="l"/>
              </a:tabLst>
            </a:pPr>
            <a:r>
              <a:rPr lang="en-GB" dirty="0">
                <a:ea typeface="Times New Roman" panose="02020603050405020304" pitchFamily="18" charset="0"/>
              </a:rPr>
              <a:t>Why not practise counting in French when using the fortune teller.</a:t>
            </a:r>
          </a:p>
          <a:p>
            <a:pPr marL="0" indent="0">
              <a:lnSpc>
                <a:spcPct val="120000"/>
              </a:lnSpc>
              <a:buNone/>
              <a:tabLst>
                <a:tab pos="226695" algn="l"/>
                <a:tab pos="457200" algn="l"/>
              </a:tabLst>
            </a:pPr>
            <a:r>
              <a:rPr lang="en-GB" dirty="0">
                <a:ea typeface="Times New Roman" panose="02020603050405020304" pitchFamily="18" charset="0"/>
              </a:rPr>
              <a:t>And don’t forget to enjoy yourselves </a:t>
            </a:r>
            <a:r>
              <a:rPr lang="en-GB" dirty="0">
                <a:ea typeface="Times New Roman" panose="02020603050405020304" pitchFamily="18" charset="0"/>
                <a:sym typeface="Wingdings" panose="05000000000000000000" pitchFamily="2" charset="2"/>
              </a:rPr>
              <a:t> </a:t>
            </a:r>
            <a:endParaRPr lang="en-GB" dirty="0">
              <a:ea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spTree>
    <p:extLst>
      <p:ext uri="{BB962C8B-B14F-4D97-AF65-F5344CB8AC3E}">
        <p14:creationId xmlns:p14="http://schemas.microsoft.com/office/powerpoint/2010/main" val="1144024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SemiBold" pitchFamily="2" charset="0"/>
              </a:rPr>
              <a:t>Success Criteria</a:t>
            </a:r>
          </a:p>
        </p:txBody>
      </p:sp>
      <p:sp>
        <p:nvSpPr>
          <p:cNvPr id="12" name="Title 1"/>
          <p:cNvSpPr txBox="1">
            <a:spLocks/>
          </p:cNvSpPr>
          <p:nvPr/>
        </p:nvSpPr>
        <p:spPr>
          <a:xfrm>
            <a:off x="156670" y="110686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SemiBold" pitchFamily="2" charset="0"/>
              </a:rPr>
              <a:t>How do you think you’ve got on?</a:t>
            </a:r>
          </a:p>
          <a:p>
            <a:endParaRPr lang="en-US" sz="3600" dirty="0">
              <a:latin typeface="Twinkl SemiBold" pitchFamily="2" charset="0"/>
            </a:endParaRPr>
          </a:p>
          <a:p>
            <a:r>
              <a:rPr lang="en-US" sz="3600" dirty="0">
                <a:latin typeface="Twinkl SemiBold" pitchFamily="2" charset="0"/>
              </a:rPr>
              <a:t>	Aim</a:t>
            </a:r>
          </a:p>
        </p:txBody>
      </p:sp>
      <p:sp>
        <p:nvSpPr>
          <p:cNvPr id="16" name="Content Placeholder 15"/>
          <p:cNvSpPr>
            <a:spLocks noGrp="1"/>
          </p:cNvSpPr>
          <p:nvPr>
            <p:ph idx="1"/>
          </p:nvPr>
        </p:nvSpPr>
        <p:spPr>
          <a:xfrm>
            <a:off x="628648" y="1871517"/>
            <a:ext cx="7886700" cy="743757"/>
          </a:xfrm>
        </p:spPr>
        <p:txBody>
          <a:bodyPr>
            <a:normAutofit fontScale="77500" lnSpcReduction="20000"/>
          </a:bodyPr>
          <a:lstStyle/>
          <a:p>
            <a:pPr marL="285750" indent="-285750">
              <a:lnSpc>
                <a:spcPct val="120000"/>
              </a:lnSpc>
              <a:tabLst>
                <a:tab pos="226695" algn="l"/>
                <a:tab pos="457200" algn="l"/>
              </a:tabLst>
            </a:pPr>
            <a:r>
              <a:rPr lang="en-GB" kern="1400" dirty="0">
                <a:ea typeface="Times New Roman" panose="02020603050405020304" pitchFamily="18" charset="0"/>
              </a:rPr>
              <a:t>I can say/write at what time I do things.</a:t>
            </a:r>
            <a:endParaRPr lang="en-GB" dirty="0">
              <a:ea typeface="Times New Roman" panose="02020603050405020304" pitchFamily="18" charset="0"/>
            </a:endParaRPr>
          </a:p>
        </p:txBody>
      </p:sp>
      <p:sp>
        <p:nvSpPr>
          <p:cNvPr id="20" name="Content Placeholder 15"/>
          <p:cNvSpPr txBox="1">
            <a:spLocks/>
          </p:cNvSpPr>
          <p:nvPr/>
        </p:nvSpPr>
        <p:spPr>
          <a:xfrm>
            <a:off x="628650" y="3612575"/>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2" charset="0"/>
              </a:rPr>
              <a:t>I can start a sentence using a time connective, stating at what time something happens.</a:t>
            </a:r>
          </a:p>
          <a:p>
            <a:pPr marL="0" indent="0">
              <a:buNone/>
            </a:pPr>
            <a:r>
              <a:rPr lang="en-GB" dirty="0">
                <a:latin typeface="Twinkl" pitchFamily="2" charset="0"/>
              </a:rPr>
              <a:t> </a:t>
            </a:r>
          </a:p>
          <a:p>
            <a:r>
              <a:rPr lang="en-GB" dirty="0">
                <a:latin typeface="Twinkl" pitchFamily="2" charset="0"/>
              </a:rPr>
              <a:t>I can write a whole sentence choosing from a list of simple sentences.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spTree>
    <p:extLst>
      <p:ext uri="{BB962C8B-B14F-4D97-AF65-F5344CB8AC3E}">
        <p14:creationId xmlns:p14="http://schemas.microsoft.com/office/powerpoint/2010/main" val="422714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71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SemiBold"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SemiBold" pitchFamily="2" charset="0"/>
              </a:rPr>
              <a:t>Aim</a:t>
            </a:r>
          </a:p>
        </p:txBody>
      </p:sp>
      <p:sp>
        <p:nvSpPr>
          <p:cNvPr id="16" name="Content Placeholder 15"/>
          <p:cNvSpPr>
            <a:spLocks noGrp="1"/>
          </p:cNvSpPr>
          <p:nvPr>
            <p:ph idx="1"/>
          </p:nvPr>
        </p:nvSpPr>
        <p:spPr>
          <a:xfrm>
            <a:off x="628650" y="1127760"/>
            <a:ext cx="7886700" cy="1409700"/>
          </a:xfrm>
        </p:spPr>
        <p:txBody>
          <a:bodyPr>
            <a:normAutofit/>
          </a:bodyPr>
          <a:lstStyle/>
          <a:p>
            <a:pPr marL="285750" indent="-285750">
              <a:lnSpc>
                <a:spcPct val="120000"/>
              </a:lnSpc>
              <a:tabLst>
                <a:tab pos="226695" algn="l"/>
                <a:tab pos="457200" algn="l"/>
              </a:tabLst>
            </a:pPr>
            <a:r>
              <a:rPr lang="en-GB" kern="1400" dirty="0">
                <a:ea typeface="Times New Roman" panose="02020603050405020304" pitchFamily="18" charset="0"/>
              </a:rPr>
              <a:t>I can say/write at what time I do things.</a:t>
            </a:r>
            <a:endParaRPr lang="en-GB" dirty="0">
              <a:ea typeface="Times New Roman" panose="02020603050405020304" pitchFamily="18" charset="0"/>
            </a:endParaRPr>
          </a:p>
        </p:txBody>
      </p:sp>
      <p:sp>
        <p:nvSpPr>
          <p:cNvPr id="20"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2" charset="0"/>
              </a:rPr>
              <a:t>I can start a sentence using a time connective, stating at what time something happens.</a:t>
            </a:r>
          </a:p>
          <a:p>
            <a:pPr marL="0" indent="0">
              <a:buNone/>
            </a:pPr>
            <a:r>
              <a:rPr lang="en-GB" dirty="0">
                <a:latin typeface="Twinkl" pitchFamily="2" charset="0"/>
              </a:rPr>
              <a:t> </a:t>
            </a:r>
          </a:p>
          <a:p>
            <a:r>
              <a:rPr lang="en-GB" dirty="0">
                <a:latin typeface="Twinkl" pitchFamily="2" charset="0"/>
              </a:rPr>
              <a:t>I can write a whole sentence choosing from a list of simple sentences.</a:t>
            </a:r>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55650" y="5241494"/>
            <a:ext cx="7632700" cy="525014"/>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55650" y="1909823"/>
            <a:ext cx="7632700" cy="3183346"/>
          </a:xfrm>
          <a:prstGeom prst="rect">
            <a:avLst/>
          </a:prstGeom>
          <a:solidFill>
            <a:srgbClr val="FCB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a:t>Ma </a:t>
            </a:r>
            <a:r>
              <a:rPr lang="en-GB" dirty="0" err="1"/>
              <a:t>Journ</a:t>
            </a:r>
            <a:r>
              <a:rPr lang="fr-FR" b="0" dirty="0">
                <a:solidFill>
                  <a:schemeClr val="tx1"/>
                </a:solidFill>
              </a:rPr>
              <a:t>é</a:t>
            </a:r>
            <a:r>
              <a:rPr lang="en-GB" dirty="0"/>
              <a:t>e</a:t>
            </a:r>
            <a:br>
              <a:rPr lang="en-GB" dirty="0"/>
            </a:br>
            <a:r>
              <a:rPr lang="en-GB" sz="2800" dirty="0"/>
              <a:t>My Day</a:t>
            </a:r>
          </a:p>
        </p:txBody>
      </p:sp>
      <p:sp>
        <p:nvSpPr>
          <p:cNvPr id="2" name="TextBox 1"/>
          <p:cNvSpPr txBox="1"/>
          <p:nvPr/>
        </p:nvSpPr>
        <p:spPr>
          <a:xfrm>
            <a:off x="1808946" y="5319335"/>
            <a:ext cx="1617160" cy="369332"/>
          </a:xfrm>
          <a:prstGeom prst="rect">
            <a:avLst/>
          </a:prstGeom>
          <a:noFill/>
        </p:spPr>
        <p:txBody>
          <a:bodyPr wrap="square" rtlCol="0">
            <a:spAutoFit/>
          </a:bodyPr>
          <a:lstStyle/>
          <a:p>
            <a:pPr algn="ctr"/>
            <a:r>
              <a:rPr lang="en-GB" dirty="0">
                <a:solidFill>
                  <a:schemeClr val="bg1"/>
                </a:solidFill>
                <a:latin typeface="Twinkl" pitchFamily="2" charset="0"/>
              </a:rPr>
              <a:t>À sept </a:t>
            </a:r>
            <a:r>
              <a:rPr lang="en-GB" dirty="0" err="1">
                <a:solidFill>
                  <a:schemeClr val="bg1"/>
                </a:solidFill>
                <a:latin typeface="Twinkl" pitchFamily="2" charset="0"/>
              </a:rPr>
              <a:t>heures</a:t>
            </a:r>
            <a:r>
              <a:rPr lang="en-GB" dirty="0">
                <a:solidFill>
                  <a:schemeClr val="bg1"/>
                </a:solidFill>
                <a:latin typeface="Twinkl" pitchFamily="2" charset="0"/>
              </a:rPr>
              <a:t>, </a:t>
            </a:r>
          </a:p>
        </p:txBody>
      </p:sp>
      <p:sp>
        <p:nvSpPr>
          <p:cNvPr id="5" name="TextBox 4"/>
          <p:cNvSpPr txBox="1"/>
          <p:nvPr/>
        </p:nvSpPr>
        <p:spPr>
          <a:xfrm>
            <a:off x="5919888" y="5319335"/>
            <a:ext cx="1314289" cy="369332"/>
          </a:xfrm>
          <a:prstGeom prst="rect">
            <a:avLst/>
          </a:prstGeom>
          <a:noFill/>
        </p:spPr>
        <p:txBody>
          <a:bodyPr wrap="square" rtlCol="0">
            <a:spAutoFit/>
          </a:bodyPr>
          <a:lstStyle/>
          <a:p>
            <a:pPr algn="ctr"/>
            <a:r>
              <a:rPr lang="en-GB" dirty="0">
                <a:solidFill>
                  <a:schemeClr val="bg1"/>
                </a:solidFill>
                <a:latin typeface="Twinkl" pitchFamily="2" charset="0"/>
              </a:rPr>
              <a:t> je me </a:t>
            </a:r>
            <a:r>
              <a:rPr lang="en-GB" dirty="0" err="1">
                <a:solidFill>
                  <a:schemeClr val="bg1"/>
                </a:solidFill>
                <a:latin typeface="Twinkl" pitchFamily="2" charset="0"/>
              </a:rPr>
              <a:t>lève</a:t>
            </a:r>
            <a:r>
              <a:rPr lang="en-GB" dirty="0">
                <a:solidFill>
                  <a:schemeClr val="bg1"/>
                </a:solidFill>
                <a:latin typeface="Twinkl" pitchFamily="2" charset="0"/>
              </a:rPr>
              <a:t>.</a:t>
            </a:r>
          </a:p>
        </p:txBody>
      </p:sp>
      <p:grpSp>
        <p:nvGrpSpPr>
          <p:cNvPr id="19" name="Group 18"/>
          <p:cNvGrpSpPr/>
          <p:nvPr/>
        </p:nvGrpSpPr>
        <p:grpSpPr>
          <a:xfrm>
            <a:off x="1586722" y="2312977"/>
            <a:ext cx="2188657" cy="2184722"/>
            <a:chOff x="1586722" y="3075377"/>
            <a:chExt cx="2188657" cy="2184722"/>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6722" y="3075377"/>
              <a:ext cx="2188657" cy="2184722"/>
            </a:xfrm>
            <a:prstGeom prst="rect">
              <a:avLst/>
            </a:prstGeom>
          </p:spPr>
        </p:pic>
        <p:cxnSp>
          <p:nvCxnSpPr>
            <p:cNvPr id="9" name="Straight Arrow Connector 8"/>
            <p:cNvCxnSpPr/>
            <p:nvPr/>
          </p:nvCxnSpPr>
          <p:spPr>
            <a:xfrm flipV="1">
              <a:off x="2681050" y="3563279"/>
              <a:ext cx="0" cy="633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406412" y="4162494"/>
              <a:ext cx="279401" cy="4776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615832" y="4102520"/>
              <a:ext cx="130437" cy="1304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4488" y="2370617"/>
            <a:ext cx="3344275" cy="2149944"/>
          </a:xfrm>
          <a:prstGeom prst="rect">
            <a:avLst/>
          </a:prstGeom>
        </p:spPr>
      </p:pic>
      <p:sp>
        <p:nvSpPr>
          <p:cNvPr id="26" name="Rectangle 25"/>
          <p:cNvSpPr/>
          <p:nvPr/>
        </p:nvSpPr>
        <p:spPr>
          <a:xfrm>
            <a:off x="1157287" y="728663"/>
            <a:ext cx="1519301" cy="654050"/>
          </a:xfrm>
          <a:prstGeom prst="rect">
            <a:avLst/>
          </a:prstGeom>
          <a:solidFill>
            <a:srgbClr val="FF7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7" name="TextBox 10"/>
          <p:cNvSpPr txBox="1">
            <a:spLocks noChangeArrowheads="1"/>
          </p:cNvSpPr>
          <p:nvPr/>
        </p:nvSpPr>
        <p:spPr bwMode="auto">
          <a:xfrm>
            <a:off x="1390070" y="779818"/>
            <a:ext cx="12865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000" dirty="0">
                <a:solidFill>
                  <a:schemeClr val="tx1"/>
                </a:solidFill>
                <a:latin typeface="Twinkl" pitchFamily="2" charset="0"/>
              </a:rPr>
              <a:t>Click play buttons throughout to hear phrases and words.</a:t>
            </a:r>
          </a:p>
        </p:txBody>
      </p:sp>
      <p:pic>
        <p:nvPicPr>
          <p:cNvPr id="28" name="Play"/>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sept heure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02956"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le lev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80423"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Whole Clas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0800" y="612000"/>
            <a:ext cx="1238498" cy="864000"/>
          </a:xfrm>
          <a:prstGeom prst="rect">
            <a:avLst/>
          </a:prstGeom>
        </p:spPr>
      </p:pic>
      <p:pic>
        <p:nvPicPr>
          <p:cNvPr id="32" name="A sept heur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87512" y="1044000"/>
            <a:ext cx="609600" cy="609600"/>
          </a:xfrm>
          <a:prstGeom prst="rect">
            <a:avLst/>
          </a:prstGeom>
        </p:spPr>
      </p:pic>
      <p:pic>
        <p:nvPicPr>
          <p:cNvPr id="33" name="je me lev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87512" y="1776554"/>
            <a:ext cx="609600" cy="609600"/>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5" fill="hold"/>
                                        <p:tgtEl>
                                          <p:spTgt spid="32"/>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089" fill="hold"/>
                                        <p:tgtEl>
                                          <p:spTgt spid="33"/>
                                        </p:tgtEl>
                                      </p:cBhvr>
                                    </p:cmd>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32"/>
                </p:tgtEl>
              </p:cMediaNode>
            </p:audio>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455" fill="hold"/>
                                        <p:tgtEl>
                                          <p:spTgt spid="32"/>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3"/>
                </p:tgtEl>
              </p:cMediaNode>
            </p:audio>
            <p:seq concurrent="1" nextAc="seek">
              <p:cTn id="30" restart="whenNotActive" fill="hold" evtFilter="cancelBubble" nodeType="interactiveSeq">
                <p:stCondLst>
                  <p:cond evt="onClick" delay="0">
                    <p:tgtEl>
                      <p:spTgt spid="30"/>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2089" fill="hold"/>
                                        <p:tgtEl>
                                          <p:spTgt spid="33"/>
                                        </p:tgtEl>
                                      </p:cBhvr>
                                    </p:cmd>
                                  </p:childTnLst>
                                </p:cTn>
                              </p:par>
                            </p:childTnLst>
                          </p:cTn>
                        </p:par>
                      </p:childTnLst>
                    </p:cTn>
                  </p:par>
                </p:childTnLst>
              </p:cTn>
              <p:nextCondLst>
                <p:cond evt="onClick" delay="0">
                  <p:tgtEl>
                    <p:spTgt spid="30"/>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55650" y="5241494"/>
            <a:ext cx="7632700" cy="525014"/>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755650" y="1909823"/>
            <a:ext cx="7632700" cy="3183346"/>
          </a:xfrm>
          <a:prstGeom prst="rect">
            <a:avLst/>
          </a:prstGeom>
          <a:solidFill>
            <a:srgbClr val="FCB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a:t>Ma </a:t>
            </a:r>
            <a:r>
              <a:rPr lang="en-GB" dirty="0" err="1"/>
              <a:t>Journ</a:t>
            </a:r>
            <a:r>
              <a:rPr lang="fr-FR" b="0" dirty="0">
                <a:solidFill>
                  <a:schemeClr val="tx1"/>
                </a:solidFill>
              </a:rPr>
              <a:t>é</a:t>
            </a:r>
            <a:r>
              <a:rPr lang="en-GB" dirty="0"/>
              <a:t>e</a:t>
            </a:r>
            <a:br>
              <a:rPr lang="en-GB" dirty="0"/>
            </a:br>
            <a:r>
              <a:rPr lang="en-GB" sz="2800" dirty="0"/>
              <a:t>My Day</a:t>
            </a:r>
          </a:p>
        </p:txBody>
      </p:sp>
      <p:sp>
        <p:nvSpPr>
          <p:cNvPr id="2" name="TextBox 1"/>
          <p:cNvSpPr txBox="1"/>
          <p:nvPr/>
        </p:nvSpPr>
        <p:spPr>
          <a:xfrm>
            <a:off x="1151221" y="5312222"/>
            <a:ext cx="2624158" cy="369332"/>
          </a:xfrm>
          <a:prstGeom prst="rect">
            <a:avLst/>
          </a:prstGeom>
          <a:noFill/>
        </p:spPr>
        <p:txBody>
          <a:bodyPr wrap="square" rtlCol="0">
            <a:spAutoFit/>
          </a:bodyPr>
          <a:lstStyle/>
          <a:p>
            <a:pPr algn="ctr"/>
            <a:r>
              <a:rPr lang="en-GB" dirty="0">
                <a:solidFill>
                  <a:schemeClr val="bg1"/>
                </a:solidFill>
                <a:latin typeface="Twinkl" pitchFamily="2" charset="0"/>
              </a:rPr>
              <a:t>À sept </a:t>
            </a:r>
            <a:r>
              <a:rPr lang="en-GB" dirty="0" err="1">
                <a:solidFill>
                  <a:schemeClr val="bg1"/>
                </a:solidFill>
                <a:latin typeface="Twinkl" pitchFamily="2" charset="0"/>
              </a:rPr>
              <a:t>heures</a:t>
            </a:r>
            <a:r>
              <a:rPr lang="en-GB" dirty="0">
                <a:solidFill>
                  <a:schemeClr val="bg1"/>
                </a:solidFill>
                <a:latin typeface="Twinkl" pitchFamily="2" charset="0"/>
              </a:rPr>
              <a:t> et </a:t>
            </a:r>
            <a:r>
              <a:rPr lang="en-GB" dirty="0" err="1">
                <a:solidFill>
                  <a:schemeClr val="bg1"/>
                </a:solidFill>
                <a:latin typeface="Twinkl" pitchFamily="2" charset="0"/>
              </a:rPr>
              <a:t>demie</a:t>
            </a:r>
            <a:r>
              <a:rPr lang="en-GB" dirty="0">
                <a:solidFill>
                  <a:schemeClr val="bg1"/>
                </a:solidFill>
                <a:latin typeface="Twinkl" pitchFamily="2" charset="0"/>
              </a:rPr>
              <a:t>,  </a:t>
            </a:r>
          </a:p>
        </p:txBody>
      </p:sp>
      <p:sp>
        <p:nvSpPr>
          <p:cNvPr id="5" name="TextBox 4"/>
          <p:cNvSpPr txBox="1"/>
          <p:nvPr/>
        </p:nvSpPr>
        <p:spPr>
          <a:xfrm>
            <a:off x="4511846" y="5312222"/>
            <a:ext cx="3249191" cy="369332"/>
          </a:xfrm>
          <a:prstGeom prst="rect">
            <a:avLst/>
          </a:prstGeom>
          <a:noFill/>
        </p:spPr>
        <p:txBody>
          <a:bodyPr wrap="square" rtlCol="0">
            <a:spAutoFit/>
          </a:bodyPr>
          <a:lstStyle/>
          <a:p>
            <a:pPr algn="ctr"/>
            <a:r>
              <a:rPr lang="en-GB" dirty="0">
                <a:solidFill>
                  <a:schemeClr val="bg1"/>
                </a:solidFill>
                <a:latin typeface="Twinkl" pitchFamily="2" charset="0"/>
              </a:rPr>
              <a:t> </a:t>
            </a:r>
            <a:r>
              <a:rPr lang="fr-FR" dirty="0">
                <a:solidFill>
                  <a:schemeClr val="bg1"/>
                </a:solidFill>
                <a:latin typeface="Twinkl" pitchFamily="2" charset="0"/>
              </a:rPr>
              <a:t>je mange mon petit déjeuner.</a:t>
            </a:r>
            <a:endParaRPr lang="en-GB" dirty="0">
              <a:solidFill>
                <a:schemeClr val="bg1"/>
              </a:solidFill>
              <a:latin typeface="Twinkl" pitchFamily="2"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4488" y="2092929"/>
            <a:ext cx="3100670" cy="2531955"/>
          </a:xfrm>
          <a:prstGeom prst="rect">
            <a:avLst/>
          </a:prstGeom>
        </p:spPr>
      </p:pic>
      <p:grpSp>
        <p:nvGrpSpPr>
          <p:cNvPr id="18" name="Group 17"/>
          <p:cNvGrpSpPr/>
          <p:nvPr/>
        </p:nvGrpSpPr>
        <p:grpSpPr>
          <a:xfrm>
            <a:off x="1586722" y="2317653"/>
            <a:ext cx="2188657" cy="2184722"/>
            <a:chOff x="1586722" y="2641922"/>
            <a:chExt cx="2188657" cy="2184722"/>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6722" y="2641922"/>
              <a:ext cx="2188657" cy="2184722"/>
            </a:xfrm>
            <a:prstGeom prst="rect">
              <a:avLst/>
            </a:prstGeom>
          </p:spPr>
        </p:pic>
        <p:cxnSp>
          <p:nvCxnSpPr>
            <p:cNvPr id="20" name="Straight Arrow Connector 19"/>
            <p:cNvCxnSpPr/>
            <p:nvPr/>
          </p:nvCxnSpPr>
          <p:spPr>
            <a:xfrm>
              <a:off x="2681049" y="3742127"/>
              <a:ext cx="0" cy="633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286000" y="3709317"/>
              <a:ext cx="399814" cy="4031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615831" y="3644097"/>
              <a:ext cx="130437" cy="1304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8" name="Play"/>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sept heures et demi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6262"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etit dejeune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6549"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Whole Clas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0800" y="612000"/>
            <a:ext cx="1238498" cy="864000"/>
          </a:xfrm>
          <a:prstGeom prst="rect">
            <a:avLst/>
          </a:prstGeom>
        </p:spPr>
      </p:pic>
      <p:pic>
        <p:nvPicPr>
          <p:cNvPr id="32" name="A sept heures et dem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99675" y="1271846"/>
            <a:ext cx="609600" cy="609600"/>
          </a:xfrm>
          <a:prstGeom prst="rect">
            <a:avLst/>
          </a:prstGeom>
        </p:spPr>
      </p:pic>
      <p:pic>
        <p:nvPicPr>
          <p:cNvPr id="33" name="je mange mon petit dejeun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99675" y="2016484"/>
            <a:ext cx="609600" cy="609600"/>
          </a:xfrm>
          <a:prstGeom prst="rect">
            <a:avLst/>
          </a:prstGeom>
        </p:spPr>
      </p:pic>
    </p:spTree>
    <p:extLst>
      <p:ext uri="{BB962C8B-B14F-4D97-AF65-F5344CB8AC3E}">
        <p14:creationId xmlns:p14="http://schemas.microsoft.com/office/powerpoint/2010/main" val="89022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 presetClass="mediacall" presetSubtype="0" fill="hold" nodeType="withEffect">
                                  <p:stCondLst>
                                    <p:cond delay="0"/>
                                  </p:stCondLst>
                                  <p:childTnLst>
                                    <p:cmd type="call" cmd="playFrom(0.0)">
                                      <p:cBhvr>
                                        <p:cTn id="12" dur="2769" fill="hold"/>
                                        <p:tgtEl>
                                          <p:spTgt spid="32"/>
                                        </p:tgtEl>
                                      </p:cBhvr>
                                    </p:cmd>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 presetClass="mediacall" presetSubtype="0" fill="hold" nodeType="withEffect">
                                  <p:stCondLst>
                                    <p:cond delay="0"/>
                                  </p:stCondLst>
                                  <p:childTnLst>
                                    <p:cmd type="call" cmd="playFrom(0.0)">
                                      <p:cBhvr>
                                        <p:cTn id="22" dur="2899"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769" fill="hold"/>
                                        <p:tgtEl>
                                          <p:spTgt spid="32"/>
                                        </p:tgtEl>
                                      </p:cBhvr>
                                    </p:cmd>
                                  </p:childTnLst>
                                </p:cTn>
                              </p:par>
                            </p:childTnLst>
                          </p:cTn>
                        </p:par>
                      </p:childTnLst>
                    </p:cTn>
                  </p:par>
                </p:childTnLst>
              </p:cTn>
              <p:nextCondLst>
                <p:cond evt="onClick" delay="0">
                  <p:tgtEl>
                    <p:spTgt spid="32"/>
                  </p:tgtEl>
                </p:cond>
              </p:nextCondLst>
            </p:seq>
            <p:audio>
              <p:cMediaNode vol="80000">
                <p:cTn id="28" fill="hold" display="0">
                  <p:stCondLst>
                    <p:cond delay="indefinite"/>
                  </p:stCondLst>
                  <p:endCondLst>
                    <p:cond evt="onStopAudio" delay="0">
                      <p:tgtEl>
                        <p:sldTgt/>
                      </p:tgtEl>
                    </p:cond>
                  </p:endCondLst>
                </p:cTn>
                <p:tgtEl>
                  <p:spTgt spid="32"/>
                </p:tgtEl>
              </p:cMediaNode>
            </p:audio>
            <p:audio>
              <p:cMediaNode vol="80000">
                <p:cTn id="29" fill="hold" display="0">
                  <p:stCondLst>
                    <p:cond delay="indefinite"/>
                  </p:stCondLst>
                  <p:endCondLst>
                    <p:cond evt="onStopAudio" delay="0">
                      <p:tgtEl>
                        <p:sldTgt/>
                      </p:tgtEl>
                    </p:cond>
                  </p:endCondLst>
                </p:cTn>
                <p:tgtEl>
                  <p:spTgt spid="33"/>
                </p:tgtEl>
              </p:cMediaNode>
            </p:audio>
            <p:seq concurrent="1" nextAc="seek">
              <p:cTn id="30" restart="whenNotActive" fill="hold" evtFilter="cancelBubble" nodeType="interactiveSeq">
                <p:stCondLst>
                  <p:cond evt="onClick" delay="0">
                    <p:tgtEl>
                      <p:spTgt spid="30"/>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2899" fill="hold"/>
                                        <p:tgtEl>
                                          <p:spTgt spid="33"/>
                                        </p:tgtEl>
                                      </p:cBhvr>
                                    </p:cmd>
                                  </p:childTnLst>
                                </p:cTn>
                              </p:par>
                            </p:childTnLst>
                          </p:cTn>
                        </p:par>
                      </p:childTnLst>
                    </p:cTn>
                  </p:par>
                </p:childTnLst>
              </p:cTn>
              <p:nextCondLst>
                <p:cond evt="onClick" delay="0">
                  <p:tgtEl>
                    <p:spTgt spid="30"/>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755650" y="5241494"/>
            <a:ext cx="7632700" cy="525014"/>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755650" y="1909823"/>
            <a:ext cx="7632700" cy="3183346"/>
          </a:xfrm>
          <a:prstGeom prst="rect">
            <a:avLst/>
          </a:prstGeom>
          <a:solidFill>
            <a:srgbClr val="FCB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a:t>Ma </a:t>
            </a:r>
            <a:r>
              <a:rPr lang="en-GB" dirty="0" err="1"/>
              <a:t>Journ</a:t>
            </a:r>
            <a:r>
              <a:rPr lang="fr-FR" b="0" dirty="0">
                <a:solidFill>
                  <a:schemeClr val="tx1"/>
                </a:solidFill>
              </a:rPr>
              <a:t>é</a:t>
            </a:r>
            <a:r>
              <a:rPr lang="en-GB" dirty="0"/>
              <a:t>e</a:t>
            </a:r>
            <a:br>
              <a:rPr lang="en-GB" dirty="0"/>
            </a:br>
            <a:r>
              <a:rPr lang="en-GB" sz="2800" dirty="0"/>
              <a:t>My Day</a:t>
            </a:r>
          </a:p>
        </p:txBody>
      </p:sp>
      <p:sp>
        <p:nvSpPr>
          <p:cNvPr id="2" name="TextBox 1"/>
          <p:cNvSpPr txBox="1"/>
          <p:nvPr/>
        </p:nvSpPr>
        <p:spPr>
          <a:xfrm>
            <a:off x="1368970" y="5319335"/>
            <a:ext cx="2624158" cy="369332"/>
          </a:xfrm>
          <a:prstGeom prst="rect">
            <a:avLst/>
          </a:prstGeom>
          <a:noFill/>
        </p:spPr>
        <p:txBody>
          <a:bodyPr wrap="square" rtlCol="0">
            <a:spAutoFit/>
          </a:bodyPr>
          <a:lstStyle/>
          <a:p>
            <a:pPr algn="ctr"/>
            <a:r>
              <a:rPr lang="en-GB" dirty="0">
                <a:solidFill>
                  <a:schemeClr val="bg1"/>
                </a:solidFill>
                <a:latin typeface="Twinkl" pitchFamily="2" charset="0"/>
              </a:rPr>
              <a:t>À </a:t>
            </a:r>
            <a:r>
              <a:rPr lang="en-GB" dirty="0" err="1">
                <a:solidFill>
                  <a:schemeClr val="bg1"/>
                </a:solidFill>
                <a:latin typeface="Twinkl" pitchFamily="2" charset="0"/>
              </a:rPr>
              <a:t>huit</a:t>
            </a:r>
            <a:r>
              <a:rPr lang="en-GB" dirty="0">
                <a:solidFill>
                  <a:schemeClr val="bg1"/>
                </a:solidFill>
                <a:latin typeface="Twinkl" pitchFamily="2" charset="0"/>
              </a:rPr>
              <a:t> </a:t>
            </a:r>
            <a:r>
              <a:rPr lang="en-GB" dirty="0" err="1">
                <a:solidFill>
                  <a:schemeClr val="bg1"/>
                </a:solidFill>
                <a:latin typeface="Twinkl" pitchFamily="2" charset="0"/>
              </a:rPr>
              <a:t>heures</a:t>
            </a:r>
            <a:r>
              <a:rPr lang="en-GB" dirty="0">
                <a:solidFill>
                  <a:schemeClr val="bg1"/>
                </a:solidFill>
                <a:latin typeface="Twinkl" pitchFamily="2" charset="0"/>
              </a:rPr>
              <a:t>, </a:t>
            </a:r>
          </a:p>
        </p:txBody>
      </p:sp>
      <p:sp>
        <p:nvSpPr>
          <p:cNvPr id="5" name="TextBox 4"/>
          <p:cNvSpPr txBox="1"/>
          <p:nvPr/>
        </p:nvSpPr>
        <p:spPr>
          <a:xfrm>
            <a:off x="4852029" y="5319335"/>
            <a:ext cx="3249191" cy="369332"/>
          </a:xfrm>
          <a:prstGeom prst="rect">
            <a:avLst/>
          </a:prstGeom>
          <a:noFill/>
        </p:spPr>
        <p:txBody>
          <a:bodyPr wrap="square" rtlCol="0">
            <a:spAutoFit/>
          </a:bodyPr>
          <a:lstStyle/>
          <a:p>
            <a:pPr algn="ctr"/>
            <a:r>
              <a:rPr lang="en-GB" dirty="0">
                <a:solidFill>
                  <a:schemeClr val="bg1"/>
                </a:solidFill>
                <a:latin typeface="Twinkl" pitchFamily="2" charset="0"/>
              </a:rPr>
              <a:t> </a:t>
            </a:r>
            <a:r>
              <a:rPr lang="fr-FR" dirty="0">
                <a:solidFill>
                  <a:schemeClr val="bg1"/>
                </a:solidFill>
                <a:latin typeface="Twinkl" pitchFamily="2" charset="0"/>
              </a:rPr>
              <a:t>je me brosse les dents.</a:t>
            </a:r>
            <a:endParaRPr lang="en-GB" dirty="0">
              <a:solidFill>
                <a:schemeClr val="bg1"/>
              </a:solidFill>
              <a:latin typeface="Twinkl" pitchFamily="2" charset="0"/>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9058" y="2137433"/>
            <a:ext cx="3255067" cy="2737792"/>
          </a:xfrm>
          <a:prstGeom prst="rect">
            <a:avLst/>
          </a:prstGeom>
        </p:spPr>
      </p:pic>
      <p:grpSp>
        <p:nvGrpSpPr>
          <p:cNvPr id="18" name="Group 17"/>
          <p:cNvGrpSpPr/>
          <p:nvPr/>
        </p:nvGrpSpPr>
        <p:grpSpPr>
          <a:xfrm>
            <a:off x="1586722" y="2319494"/>
            <a:ext cx="2188657" cy="2184722"/>
            <a:chOff x="1586722" y="2641922"/>
            <a:chExt cx="2188657" cy="2184722"/>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6722" y="2641922"/>
              <a:ext cx="2188657" cy="2184722"/>
            </a:xfrm>
            <a:prstGeom prst="rect">
              <a:avLst/>
            </a:prstGeom>
          </p:spPr>
        </p:pic>
        <p:cxnSp>
          <p:nvCxnSpPr>
            <p:cNvPr id="20" name="Straight Arrow Connector 19"/>
            <p:cNvCxnSpPr/>
            <p:nvPr/>
          </p:nvCxnSpPr>
          <p:spPr>
            <a:xfrm flipV="1">
              <a:off x="2681049" y="3075377"/>
              <a:ext cx="0" cy="633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260600" y="3709317"/>
              <a:ext cx="425214" cy="3102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615831" y="3644097"/>
              <a:ext cx="130437" cy="1304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Play"/>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huit heure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60775"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brosse les dent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6549"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Whole Clas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0800" y="612000"/>
            <a:ext cx="1238498" cy="864000"/>
          </a:xfrm>
          <a:prstGeom prst="rect">
            <a:avLst/>
          </a:prstGeom>
        </p:spPr>
      </p:pic>
      <p:pic>
        <p:nvPicPr>
          <p:cNvPr id="11" name="A huit heur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15270" y="1300223"/>
            <a:ext cx="609600" cy="609600"/>
          </a:xfrm>
          <a:prstGeom prst="rect">
            <a:avLst/>
          </a:prstGeom>
        </p:spPr>
      </p:pic>
      <p:pic>
        <p:nvPicPr>
          <p:cNvPr id="27" name="je me brosse les dent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15270" y="2147457"/>
            <a:ext cx="609600" cy="609600"/>
          </a:xfrm>
          <a:prstGeom prst="rect">
            <a:avLst/>
          </a:prstGeom>
        </p:spPr>
      </p:pic>
    </p:spTree>
    <p:extLst>
      <p:ext uri="{BB962C8B-B14F-4D97-AF65-F5344CB8AC3E}">
        <p14:creationId xmlns:p14="http://schemas.microsoft.com/office/powerpoint/2010/main" val="228490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 presetClass="mediacall" presetSubtype="0" fill="hold" nodeType="withEffect">
                                  <p:stCondLst>
                                    <p:cond delay="0"/>
                                  </p:stCondLst>
                                  <p:childTnLst>
                                    <p:cmd type="call" cmd="playFrom(0.0)">
                                      <p:cBhvr>
                                        <p:cTn id="12" dur="2037" fill="hold"/>
                                        <p:tgtEl>
                                          <p:spTgt spid="11"/>
                                        </p:tgtEl>
                                      </p:cBhvr>
                                    </p:cmd>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mediacall" presetSubtype="0" fill="hold" nodeType="withEffect">
                                  <p:stCondLst>
                                    <p:cond delay="0"/>
                                  </p:stCondLst>
                                  <p:childTnLst>
                                    <p:cmd type="call" cmd="playFrom(0.0)">
                                      <p:cBhvr>
                                        <p:cTn id="22" dur="2324"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1"/>
                </p:tgtEl>
              </p:cMediaNode>
            </p:audio>
            <p:seq concurrent="1" nextAc="seek">
              <p:cTn id="24" restart="whenNotActive" fill="hold" evtFilter="cancelBubble" nodeType="interactiveSeq">
                <p:stCondLst>
                  <p:cond evt="onClick" delay="0">
                    <p:tgtEl>
                      <p:spTgt spid="24"/>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037" fill="hold"/>
                                        <p:tgtEl>
                                          <p:spTgt spid="11"/>
                                        </p:tgtEl>
                                      </p:cBhvr>
                                    </p:cmd>
                                  </p:childTnLst>
                                </p:cTn>
                              </p:par>
                            </p:childTnLst>
                          </p:cTn>
                        </p:par>
                      </p:childTnLst>
                    </p:cTn>
                  </p:par>
                </p:childTnLst>
              </p:cTn>
              <p:nextCondLst>
                <p:cond evt="onClick" delay="0">
                  <p:tgtEl>
                    <p:spTgt spid="24"/>
                  </p:tgtEl>
                </p:cond>
              </p:nextCondLst>
            </p:seq>
            <p:audio>
              <p:cMediaNode vol="80000">
                <p:cTn id="29" fill="hold" display="0">
                  <p:stCondLst>
                    <p:cond delay="indefinite"/>
                  </p:stCondLst>
                  <p:endCondLst>
                    <p:cond evt="onStopAudio" delay="0">
                      <p:tgtEl>
                        <p:sldTgt/>
                      </p:tgtEl>
                    </p:cond>
                  </p:endCondLst>
                </p:cTn>
                <p:tgtEl>
                  <p:spTgt spid="27"/>
                </p:tgtEl>
              </p:cMediaNode>
            </p:audio>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2324" fill="hold"/>
                                        <p:tgtEl>
                                          <p:spTgt spid="27"/>
                                        </p:tgtEl>
                                      </p:cBhvr>
                                    </p:cmd>
                                  </p:childTnLst>
                                </p:cTn>
                              </p:par>
                            </p:childTnLst>
                          </p:cTn>
                        </p:par>
                      </p:childTnLst>
                    </p:cTn>
                  </p:par>
                </p:childTnLst>
              </p:cTn>
              <p:nextCondLst>
                <p:cond evt="onClick" delay="0">
                  <p:tgtEl>
                    <p:spTgt spid="25"/>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650" y="5241494"/>
            <a:ext cx="7632700" cy="525014"/>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55650" y="1909823"/>
            <a:ext cx="7632700" cy="3183346"/>
          </a:xfrm>
          <a:prstGeom prst="rect">
            <a:avLst/>
          </a:prstGeom>
          <a:solidFill>
            <a:srgbClr val="FCB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a:t>Ma </a:t>
            </a:r>
            <a:r>
              <a:rPr lang="en-GB" dirty="0" err="1"/>
              <a:t>Journ</a:t>
            </a:r>
            <a:r>
              <a:rPr lang="fr-FR" b="0" dirty="0">
                <a:solidFill>
                  <a:schemeClr val="tx1"/>
                </a:solidFill>
              </a:rPr>
              <a:t>é</a:t>
            </a:r>
            <a:r>
              <a:rPr lang="en-GB" dirty="0"/>
              <a:t>e</a:t>
            </a:r>
            <a:br>
              <a:rPr lang="en-GB" dirty="0"/>
            </a:br>
            <a:r>
              <a:rPr lang="en-GB" sz="2800" dirty="0"/>
              <a:t>My Day</a:t>
            </a:r>
          </a:p>
        </p:txBody>
      </p:sp>
      <p:sp>
        <p:nvSpPr>
          <p:cNvPr id="2" name="TextBox 1"/>
          <p:cNvSpPr txBox="1"/>
          <p:nvPr/>
        </p:nvSpPr>
        <p:spPr>
          <a:xfrm>
            <a:off x="1166186" y="5319335"/>
            <a:ext cx="2850128" cy="369332"/>
          </a:xfrm>
          <a:prstGeom prst="rect">
            <a:avLst/>
          </a:prstGeom>
          <a:noFill/>
        </p:spPr>
        <p:txBody>
          <a:bodyPr wrap="square" rtlCol="0">
            <a:spAutoFit/>
          </a:bodyPr>
          <a:lstStyle/>
          <a:p>
            <a:pPr algn="ctr"/>
            <a:r>
              <a:rPr lang="en-GB" dirty="0">
                <a:solidFill>
                  <a:schemeClr val="bg1"/>
                </a:solidFill>
                <a:latin typeface="Twinkl" pitchFamily="2" charset="0"/>
              </a:rPr>
              <a:t>À </a:t>
            </a:r>
            <a:r>
              <a:rPr lang="en-GB" dirty="0" err="1">
                <a:solidFill>
                  <a:schemeClr val="bg1"/>
                </a:solidFill>
                <a:latin typeface="Twinkl" pitchFamily="2" charset="0"/>
              </a:rPr>
              <a:t>douze</a:t>
            </a:r>
            <a:r>
              <a:rPr lang="en-GB" dirty="0">
                <a:solidFill>
                  <a:schemeClr val="bg1"/>
                </a:solidFill>
                <a:latin typeface="Twinkl" pitchFamily="2" charset="0"/>
              </a:rPr>
              <a:t> </a:t>
            </a:r>
            <a:r>
              <a:rPr lang="en-GB" dirty="0" err="1">
                <a:solidFill>
                  <a:schemeClr val="bg1"/>
                </a:solidFill>
                <a:latin typeface="Twinkl" pitchFamily="2" charset="0"/>
              </a:rPr>
              <a:t>heures</a:t>
            </a:r>
            <a:r>
              <a:rPr lang="en-GB" dirty="0">
                <a:solidFill>
                  <a:schemeClr val="bg1"/>
                </a:solidFill>
                <a:latin typeface="Twinkl" pitchFamily="2" charset="0"/>
              </a:rPr>
              <a:t> et </a:t>
            </a:r>
            <a:r>
              <a:rPr lang="en-GB" dirty="0" err="1">
                <a:solidFill>
                  <a:schemeClr val="bg1"/>
                </a:solidFill>
                <a:latin typeface="Twinkl" pitchFamily="2" charset="0"/>
              </a:rPr>
              <a:t>demie</a:t>
            </a:r>
            <a:r>
              <a:rPr lang="en-GB" dirty="0">
                <a:solidFill>
                  <a:schemeClr val="bg1"/>
                </a:solidFill>
                <a:latin typeface="Twinkl" pitchFamily="2" charset="0"/>
              </a:rPr>
              <a:t>,  </a:t>
            </a:r>
          </a:p>
        </p:txBody>
      </p:sp>
      <p:sp>
        <p:nvSpPr>
          <p:cNvPr id="5" name="TextBox 4"/>
          <p:cNvSpPr txBox="1"/>
          <p:nvPr/>
        </p:nvSpPr>
        <p:spPr>
          <a:xfrm>
            <a:off x="4852029" y="5319335"/>
            <a:ext cx="3249191" cy="369332"/>
          </a:xfrm>
          <a:prstGeom prst="rect">
            <a:avLst/>
          </a:prstGeom>
          <a:noFill/>
        </p:spPr>
        <p:txBody>
          <a:bodyPr wrap="square" rtlCol="0">
            <a:spAutoFit/>
          </a:bodyPr>
          <a:lstStyle/>
          <a:p>
            <a:pPr algn="ctr"/>
            <a:r>
              <a:rPr lang="fr-FR" dirty="0">
                <a:solidFill>
                  <a:schemeClr val="bg1"/>
                </a:solidFill>
                <a:latin typeface="Twinkl" pitchFamily="2" charset="0"/>
              </a:rPr>
              <a:t>je mange mon déjeuner.</a:t>
            </a:r>
            <a:endParaRPr lang="en-GB" dirty="0">
              <a:solidFill>
                <a:schemeClr val="bg1"/>
              </a:solidFill>
              <a:latin typeface="Twinkl" pitchFamily="2" charset="0"/>
            </a:endParaRPr>
          </a:p>
        </p:txBody>
      </p:sp>
      <p:grpSp>
        <p:nvGrpSpPr>
          <p:cNvPr id="17" name="Group 16"/>
          <p:cNvGrpSpPr/>
          <p:nvPr/>
        </p:nvGrpSpPr>
        <p:grpSpPr>
          <a:xfrm>
            <a:off x="1586722" y="2314769"/>
            <a:ext cx="2188657" cy="2184722"/>
            <a:chOff x="1586722" y="2641922"/>
            <a:chExt cx="2188657" cy="2184722"/>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6722" y="2641922"/>
              <a:ext cx="2188657" cy="2184722"/>
            </a:xfrm>
            <a:prstGeom prst="rect">
              <a:avLst/>
            </a:prstGeom>
          </p:spPr>
        </p:pic>
        <p:cxnSp>
          <p:nvCxnSpPr>
            <p:cNvPr id="19" name="Straight Arrow Connector 18"/>
            <p:cNvCxnSpPr/>
            <p:nvPr/>
          </p:nvCxnSpPr>
          <p:spPr>
            <a:xfrm>
              <a:off x="2681049" y="3709315"/>
              <a:ext cx="0" cy="633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671493" y="3225927"/>
              <a:ext cx="205509" cy="5083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615831" y="3644097"/>
              <a:ext cx="130437" cy="1304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0038" y="2160747"/>
            <a:ext cx="2721677" cy="2649376"/>
          </a:xfrm>
          <a:prstGeom prst="rect">
            <a:avLst/>
          </a:prstGeom>
        </p:spPr>
      </p:pic>
      <p:pic>
        <p:nvPicPr>
          <p:cNvPr id="24" name="Play"/>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douze et demi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98508"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mon dejeune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140"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Whole Clas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0800" y="612000"/>
            <a:ext cx="1238498" cy="864000"/>
          </a:xfrm>
          <a:prstGeom prst="rect">
            <a:avLst/>
          </a:prstGeom>
        </p:spPr>
      </p:pic>
      <p:pic>
        <p:nvPicPr>
          <p:cNvPr id="11" name="A douze heures et dem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8258" y="1512808"/>
            <a:ext cx="609600" cy="609600"/>
          </a:xfrm>
          <a:prstGeom prst="rect">
            <a:avLst/>
          </a:prstGeom>
        </p:spPr>
      </p:pic>
      <p:pic>
        <p:nvPicPr>
          <p:cNvPr id="12" name="je mange mon dejeun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1448" y="2241208"/>
            <a:ext cx="609600" cy="609600"/>
          </a:xfrm>
          <a:prstGeom prst="rect">
            <a:avLst/>
          </a:prstGeom>
        </p:spPr>
      </p:pic>
    </p:spTree>
    <p:extLst>
      <p:ext uri="{BB962C8B-B14F-4D97-AF65-F5344CB8AC3E}">
        <p14:creationId xmlns:p14="http://schemas.microsoft.com/office/powerpoint/2010/main" val="90027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 presetClass="mediacall" presetSubtype="0" fill="hold" nodeType="withEffect">
                                  <p:stCondLst>
                                    <p:cond delay="0"/>
                                  </p:stCondLst>
                                  <p:childTnLst>
                                    <p:cmd type="call" cmd="playFrom(0.0)">
                                      <p:cBhvr>
                                        <p:cTn id="12" dur="2220" fill="hold"/>
                                        <p:tgtEl>
                                          <p:spTgt spid="11"/>
                                        </p:tgtEl>
                                      </p:cBhvr>
                                    </p:cmd>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 presetClass="mediacall" presetSubtype="0" fill="hold" nodeType="withEffect">
                                  <p:stCondLst>
                                    <p:cond delay="0"/>
                                  </p:stCondLst>
                                  <p:childTnLst>
                                    <p:cmd type="call" cmd="playFrom(0.0)">
                                      <p:cBhvr>
                                        <p:cTn id="22" dur="242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1"/>
                </p:tgtEl>
              </p:cMediaNode>
            </p:audio>
            <p:seq concurrent="1" nextAc="seek">
              <p:cTn id="24" restart="whenNotActive" fill="hold" evtFilter="cancelBubble" nodeType="interactiveSeq">
                <p:stCondLst>
                  <p:cond evt="onClick" delay="0">
                    <p:tgtEl>
                      <p:spTgt spid="26"/>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220" fill="hold"/>
                                        <p:tgtEl>
                                          <p:spTgt spid="11"/>
                                        </p:tgtEl>
                                      </p:cBhvr>
                                    </p:cmd>
                                  </p:childTnLst>
                                </p:cTn>
                              </p:par>
                            </p:childTnLst>
                          </p:cTn>
                        </p:par>
                      </p:childTnLst>
                    </p:cTn>
                  </p:par>
                </p:childTnLst>
              </p:cTn>
              <p:nextCondLst>
                <p:cond evt="onClick" delay="0">
                  <p:tgtEl>
                    <p:spTgt spid="26"/>
                  </p:tgtEl>
                </p:cond>
              </p:nextCondLst>
            </p:seq>
            <p:audio>
              <p:cMediaNode vol="80000">
                <p:cTn id="29" fill="hold" display="0">
                  <p:stCondLst>
                    <p:cond delay="indefinite"/>
                  </p:stCondLst>
                  <p:endCondLst>
                    <p:cond evt="onStopAudio" delay="0">
                      <p:tgtEl>
                        <p:sldTgt/>
                      </p:tgtEl>
                    </p:cond>
                  </p:endCondLst>
                </p:cTn>
                <p:tgtEl>
                  <p:spTgt spid="12"/>
                </p:tgtEl>
              </p:cMediaNode>
            </p:audio>
            <p:seq concurrent="1" nextAc="seek">
              <p:cTn id="30" restart="whenNotActive" fill="hold" evtFilter="cancelBubble" nodeType="interactiveSeq">
                <p:stCondLst>
                  <p:cond evt="onClick" delay="0">
                    <p:tgtEl>
                      <p:spTgt spid="27"/>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2429" fill="hold"/>
                                        <p:tgtEl>
                                          <p:spTgt spid="12"/>
                                        </p:tgtEl>
                                      </p:cBhvr>
                                    </p:cmd>
                                  </p:childTnLst>
                                </p:cTn>
                              </p:par>
                            </p:childTnLst>
                          </p:cTn>
                        </p:par>
                      </p:childTnLst>
                    </p:cTn>
                  </p:par>
                </p:childTnLst>
              </p:cTn>
              <p:nextCondLst>
                <p:cond evt="onClick" delay="0">
                  <p:tgtEl>
                    <p:spTgt spid="27"/>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650" y="5241494"/>
            <a:ext cx="7632700" cy="525014"/>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55650" y="1909823"/>
            <a:ext cx="7632700" cy="3183346"/>
          </a:xfrm>
          <a:prstGeom prst="rect">
            <a:avLst/>
          </a:prstGeom>
          <a:solidFill>
            <a:srgbClr val="FCB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a:t>Ma </a:t>
            </a:r>
            <a:r>
              <a:rPr lang="en-GB" dirty="0" err="1"/>
              <a:t>Journ</a:t>
            </a:r>
            <a:r>
              <a:rPr lang="fr-FR" b="0" dirty="0">
                <a:solidFill>
                  <a:schemeClr val="tx1"/>
                </a:solidFill>
              </a:rPr>
              <a:t>é</a:t>
            </a:r>
            <a:r>
              <a:rPr lang="en-GB" dirty="0"/>
              <a:t>e</a:t>
            </a:r>
            <a:br>
              <a:rPr lang="en-GB" dirty="0"/>
            </a:br>
            <a:r>
              <a:rPr lang="en-GB" sz="2800" dirty="0"/>
              <a:t>My Day</a:t>
            </a:r>
          </a:p>
        </p:txBody>
      </p:sp>
      <p:sp>
        <p:nvSpPr>
          <p:cNvPr id="2" name="TextBox 1"/>
          <p:cNvSpPr txBox="1"/>
          <p:nvPr/>
        </p:nvSpPr>
        <p:spPr>
          <a:xfrm>
            <a:off x="1255985" y="5319335"/>
            <a:ext cx="2850128" cy="369332"/>
          </a:xfrm>
          <a:prstGeom prst="rect">
            <a:avLst/>
          </a:prstGeom>
          <a:noFill/>
        </p:spPr>
        <p:txBody>
          <a:bodyPr wrap="square" rtlCol="0">
            <a:spAutoFit/>
          </a:bodyPr>
          <a:lstStyle/>
          <a:p>
            <a:pPr algn="ctr"/>
            <a:r>
              <a:rPr lang="en-GB" dirty="0">
                <a:solidFill>
                  <a:schemeClr val="bg1"/>
                </a:solidFill>
                <a:latin typeface="Twinkl" pitchFamily="2" charset="0"/>
              </a:rPr>
              <a:t>À </a:t>
            </a:r>
            <a:r>
              <a:rPr lang="en-GB" dirty="0" err="1">
                <a:solidFill>
                  <a:schemeClr val="bg1"/>
                </a:solidFill>
                <a:latin typeface="Twinkl" pitchFamily="2" charset="0"/>
              </a:rPr>
              <a:t>quatre</a:t>
            </a:r>
            <a:r>
              <a:rPr lang="en-GB" dirty="0">
                <a:solidFill>
                  <a:schemeClr val="bg1"/>
                </a:solidFill>
                <a:latin typeface="Twinkl" pitchFamily="2" charset="0"/>
              </a:rPr>
              <a:t> </a:t>
            </a:r>
            <a:r>
              <a:rPr lang="en-GB" dirty="0" err="1">
                <a:solidFill>
                  <a:schemeClr val="bg1"/>
                </a:solidFill>
                <a:latin typeface="Twinkl" pitchFamily="2" charset="0"/>
              </a:rPr>
              <a:t>heures</a:t>
            </a:r>
            <a:r>
              <a:rPr lang="en-GB" dirty="0">
                <a:solidFill>
                  <a:schemeClr val="bg1"/>
                </a:solidFill>
                <a:latin typeface="Twinkl" pitchFamily="2" charset="0"/>
              </a:rPr>
              <a:t>,  </a:t>
            </a:r>
          </a:p>
        </p:txBody>
      </p:sp>
      <p:sp>
        <p:nvSpPr>
          <p:cNvPr id="5" name="TextBox 4"/>
          <p:cNvSpPr txBox="1"/>
          <p:nvPr/>
        </p:nvSpPr>
        <p:spPr>
          <a:xfrm>
            <a:off x="4852029" y="5319335"/>
            <a:ext cx="3249191" cy="369332"/>
          </a:xfrm>
          <a:prstGeom prst="rect">
            <a:avLst/>
          </a:prstGeom>
          <a:noFill/>
        </p:spPr>
        <p:txBody>
          <a:bodyPr wrap="square" rtlCol="0">
            <a:spAutoFit/>
          </a:bodyPr>
          <a:lstStyle/>
          <a:p>
            <a:pPr algn="ctr"/>
            <a:r>
              <a:rPr lang="fr-FR" dirty="0">
                <a:solidFill>
                  <a:schemeClr val="bg1"/>
                </a:solidFill>
                <a:latin typeface="Twinkl" pitchFamily="2" charset="0"/>
              </a:rPr>
              <a:t>je regarde la télévision.</a:t>
            </a:r>
            <a:endParaRPr lang="en-GB" dirty="0">
              <a:solidFill>
                <a:schemeClr val="bg1"/>
              </a:solidFill>
              <a:latin typeface="Twinkl" pitchFamily="2" charset="0"/>
            </a:endParaRPr>
          </a:p>
        </p:txBody>
      </p:sp>
      <p:grpSp>
        <p:nvGrpSpPr>
          <p:cNvPr id="17" name="Group 16"/>
          <p:cNvGrpSpPr/>
          <p:nvPr/>
        </p:nvGrpSpPr>
        <p:grpSpPr>
          <a:xfrm>
            <a:off x="1586722" y="2313489"/>
            <a:ext cx="2188657" cy="2184722"/>
            <a:chOff x="1586722" y="2641922"/>
            <a:chExt cx="2188657" cy="2184722"/>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6722" y="2641922"/>
              <a:ext cx="2188657" cy="2184722"/>
            </a:xfrm>
            <a:prstGeom prst="rect">
              <a:avLst/>
            </a:prstGeom>
          </p:spPr>
        </p:pic>
        <p:cxnSp>
          <p:nvCxnSpPr>
            <p:cNvPr id="19" name="Straight Arrow Connector 18"/>
            <p:cNvCxnSpPr/>
            <p:nvPr/>
          </p:nvCxnSpPr>
          <p:spPr>
            <a:xfrm flipV="1">
              <a:off x="2681049" y="3100342"/>
              <a:ext cx="0" cy="633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95309" y="3717617"/>
              <a:ext cx="433797" cy="2692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615831" y="3644097"/>
              <a:ext cx="130437" cy="1304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6924" y="2563208"/>
            <a:ext cx="2819400" cy="2048107"/>
          </a:xfrm>
          <a:prstGeom prst="rect">
            <a:avLst/>
          </a:prstGeom>
        </p:spPr>
      </p:pic>
      <p:pic>
        <p:nvPicPr>
          <p:cNvPr id="24" name="Play"/>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quatre heure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0015"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la television"/>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0642"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Whole Clas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0800" y="612000"/>
            <a:ext cx="1238498" cy="864000"/>
          </a:xfrm>
          <a:prstGeom prst="rect">
            <a:avLst/>
          </a:prstGeom>
        </p:spPr>
      </p:pic>
      <p:pic>
        <p:nvPicPr>
          <p:cNvPr id="28" name="A quatre heur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68729" y="1476000"/>
            <a:ext cx="609600" cy="609600"/>
          </a:xfrm>
          <a:prstGeom prst="rect">
            <a:avLst/>
          </a:prstGeom>
        </p:spPr>
      </p:pic>
      <p:pic>
        <p:nvPicPr>
          <p:cNvPr id="29" name="je regarde la televisio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68729" y="2258408"/>
            <a:ext cx="609600" cy="609600"/>
          </a:xfrm>
          <a:prstGeom prst="rect">
            <a:avLst/>
          </a:prstGeom>
        </p:spPr>
      </p:pic>
    </p:spTree>
    <p:extLst>
      <p:ext uri="{BB962C8B-B14F-4D97-AF65-F5344CB8AC3E}">
        <p14:creationId xmlns:p14="http://schemas.microsoft.com/office/powerpoint/2010/main" val="133700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 presetClass="mediacall" presetSubtype="0" fill="hold" nodeType="withEffect">
                                  <p:stCondLst>
                                    <p:cond delay="0"/>
                                  </p:stCondLst>
                                  <p:childTnLst>
                                    <p:cmd type="call" cmd="playFrom(0.0)">
                                      <p:cBhvr>
                                        <p:cTn id="12" dur="2168" fill="hold"/>
                                        <p:tgtEl>
                                          <p:spTgt spid="28"/>
                                        </p:tgtEl>
                                      </p:cBhvr>
                                    </p:cmd>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 presetClass="mediacall" presetSubtype="0" fill="hold" nodeType="withEffect">
                                  <p:stCondLst>
                                    <p:cond delay="0"/>
                                  </p:stCondLst>
                                  <p:childTnLst>
                                    <p:cmd type="call" cmd="playFrom(0.0)">
                                      <p:cBhvr>
                                        <p:cTn id="22" dur="3030"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8"/>
                </p:tgtEl>
              </p:cMediaNode>
            </p:audio>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168" fill="hold"/>
                                        <p:tgtEl>
                                          <p:spTgt spid="28"/>
                                        </p:tgtEl>
                                      </p:cBhvr>
                                    </p:cmd>
                                  </p:childTnLst>
                                </p:cTn>
                              </p:par>
                            </p:childTnLst>
                          </p:cTn>
                        </p:par>
                      </p:childTnLst>
                    </p:cTn>
                  </p:par>
                </p:childTnLst>
              </p:cTn>
              <p:nextCondLst>
                <p:cond evt="onClick" delay="0">
                  <p:tgtEl>
                    <p:spTgt spid="25"/>
                  </p:tgtEl>
                </p:cond>
              </p:nextCondLst>
            </p:seq>
            <p:audio>
              <p:cMediaNode vol="80000">
                <p:cTn id="29" fill="hold" display="0">
                  <p:stCondLst>
                    <p:cond delay="indefinite"/>
                  </p:stCondLst>
                  <p:endCondLst>
                    <p:cond evt="onStopAudio" delay="0">
                      <p:tgtEl>
                        <p:sldTgt/>
                      </p:tgtEl>
                    </p:cond>
                  </p:endCondLst>
                </p:cTn>
                <p:tgtEl>
                  <p:spTgt spid="29"/>
                </p:tgtEl>
              </p:cMediaNode>
            </p:audio>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3030" fill="hold"/>
                                        <p:tgtEl>
                                          <p:spTgt spid="29"/>
                                        </p:tgtEl>
                                      </p:cBhvr>
                                    </p:cmd>
                                  </p:childTnLst>
                                </p:cTn>
                              </p:par>
                            </p:childTnLst>
                          </p:cTn>
                        </p:par>
                      </p:childTnLst>
                    </p:cTn>
                  </p:par>
                </p:childTnLst>
              </p:cTn>
              <p:nextCondLst>
                <p:cond evt="onClick" delay="0">
                  <p:tgtEl>
                    <p:spTgt spid="26"/>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650" y="5241494"/>
            <a:ext cx="7632700" cy="525014"/>
          </a:xfrm>
          <a:prstGeom prst="rect">
            <a:avLst/>
          </a:prstGeom>
          <a:solidFill>
            <a:srgbClr val="4C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55650" y="1909823"/>
            <a:ext cx="7632700" cy="3183346"/>
          </a:xfrm>
          <a:prstGeom prst="rect">
            <a:avLst/>
          </a:prstGeom>
          <a:solidFill>
            <a:srgbClr val="FCB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pPr algn="ctr"/>
            <a:r>
              <a:rPr lang="en-GB" dirty="0"/>
              <a:t>Ma </a:t>
            </a:r>
            <a:r>
              <a:rPr lang="en-GB" dirty="0" err="1"/>
              <a:t>Journ</a:t>
            </a:r>
            <a:r>
              <a:rPr lang="fr-FR" b="0" dirty="0">
                <a:solidFill>
                  <a:schemeClr val="tx1"/>
                </a:solidFill>
              </a:rPr>
              <a:t>é</a:t>
            </a:r>
            <a:r>
              <a:rPr lang="en-GB" dirty="0"/>
              <a:t>e</a:t>
            </a:r>
            <a:br>
              <a:rPr lang="en-GB" dirty="0"/>
            </a:br>
            <a:r>
              <a:rPr lang="en-GB" sz="2800" dirty="0"/>
              <a:t>My Day</a:t>
            </a:r>
          </a:p>
        </p:txBody>
      </p:sp>
      <p:sp>
        <p:nvSpPr>
          <p:cNvPr id="2" name="TextBox 1"/>
          <p:cNvSpPr txBox="1"/>
          <p:nvPr/>
        </p:nvSpPr>
        <p:spPr>
          <a:xfrm>
            <a:off x="1255985" y="5319335"/>
            <a:ext cx="2850128" cy="369332"/>
          </a:xfrm>
          <a:prstGeom prst="rect">
            <a:avLst/>
          </a:prstGeom>
          <a:noFill/>
        </p:spPr>
        <p:txBody>
          <a:bodyPr wrap="square" rtlCol="0">
            <a:spAutoFit/>
          </a:bodyPr>
          <a:lstStyle/>
          <a:p>
            <a:pPr algn="ctr"/>
            <a:r>
              <a:rPr lang="en-GB" dirty="0">
                <a:solidFill>
                  <a:schemeClr val="bg1"/>
                </a:solidFill>
                <a:latin typeface="Twinkl" pitchFamily="2" charset="0"/>
              </a:rPr>
              <a:t>À cinq </a:t>
            </a:r>
            <a:r>
              <a:rPr lang="en-GB" dirty="0" err="1">
                <a:solidFill>
                  <a:schemeClr val="bg1"/>
                </a:solidFill>
                <a:latin typeface="Twinkl" pitchFamily="2" charset="0"/>
              </a:rPr>
              <a:t>heures</a:t>
            </a:r>
            <a:r>
              <a:rPr lang="en-GB" dirty="0">
                <a:solidFill>
                  <a:schemeClr val="bg1"/>
                </a:solidFill>
                <a:latin typeface="Twinkl" pitchFamily="2" charset="0"/>
              </a:rPr>
              <a:t>,  </a:t>
            </a:r>
          </a:p>
        </p:txBody>
      </p:sp>
      <p:sp>
        <p:nvSpPr>
          <p:cNvPr id="5" name="TextBox 4"/>
          <p:cNvSpPr txBox="1"/>
          <p:nvPr/>
        </p:nvSpPr>
        <p:spPr>
          <a:xfrm>
            <a:off x="4852029" y="5319335"/>
            <a:ext cx="3249191" cy="369332"/>
          </a:xfrm>
          <a:prstGeom prst="rect">
            <a:avLst/>
          </a:prstGeom>
          <a:noFill/>
        </p:spPr>
        <p:txBody>
          <a:bodyPr wrap="square" rtlCol="0">
            <a:spAutoFit/>
          </a:bodyPr>
          <a:lstStyle/>
          <a:p>
            <a:pPr algn="ctr"/>
            <a:r>
              <a:rPr lang="fr-FR" dirty="0">
                <a:solidFill>
                  <a:schemeClr val="bg1"/>
                </a:solidFill>
                <a:latin typeface="Twinkl" pitchFamily="2" charset="0"/>
              </a:rPr>
              <a:t>je mange mon dîner.</a:t>
            </a:r>
            <a:endParaRPr lang="en-GB" dirty="0">
              <a:solidFill>
                <a:schemeClr val="bg1"/>
              </a:solidFill>
              <a:latin typeface="Twinkl" pitchFamily="2" charset="0"/>
            </a:endParaRPr>
          </a:p>
        </p:txBody>
      </p:sp>
      <p:grpSp>
        <p:nvGrpSpPr>
          <p:cNvPr id="17" name="Group 16"/>
          <p:cNvGrpSpPr/>
          <p:nvPr/>
        </p:nvGrpSpPr>
        <p:grpSpPr>
          <a:xfrm>
            <a:off x="1586722" y="2310704"/>
            <a:ext cx="2188657" cy="2184722"/>
            <a:chOff x="1586722" y="2641922"/>
            <a:chExt cx="2188657" cy="2184722"/>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6722" y="2641922"/>
              <a:ext cx="2188657" cy="2184722"/>
            </a:xfrm>
            <a:prstGeom prst="rect">
              <a:avLst/>
            </a:prstGeom>
          </p:spPr>
        </p:pic>
        <p:cxnSp>
          <p:nvCxnSpPr>
            <p:cNvPr id="19" name="Straight Arrow Connector 18"/>
            <p:cNvCxnSpPr/>
            <p:nvPr/>
          </p:nvCxnSpPr>
          <p:spPr>
            <a:xfrm flipV="1">
              <a:off x="2681049" y="3100342"/>
              <a:ext cx="0" cy="633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95309" y="3717617"/>
              <a:ext cx="254266" cy="4168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615831" y="3644097"/>
              <a:ext cx="130437" cy="1304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2029" y="2530123"/>
            <a:ext cx="3200400" cy="2114275"/>
          </a:xfrm>
          <a:prstGeom prst="rect">
            <a:avLst/>
          </a:prstGeom>
        </p:spPr>
      </p:pic>
      <p:pic>
        <p:nvPicPr>
          <p:cNvPr id="24" name="Play"/>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3413" y="612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cinq heure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58741"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mon dine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3322" y="537541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Whole Clas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0800" y="612000"/>
            <a:ext cx="1238498" cy="864000"/>
          </a:xfrm>
          <a:prstGeom prst="rect">
            <a:avLst/>
          </a:prstGeom>
        </p:spPr>
      </p:pic>
      <p:pic>
        <p:nvPicPr>
          <p:cNvPr id="7" name="A cinq heur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9752" y="1605023"/>
            <a:ext cx="609600" cy="609600"/>
          </a:xfrm>
          <a:prstGeom prst="rect">
            <a:avLst/>
          </a:prstGeom>
        </p:spPr>
      </p:pic>
      <p:pic>
        <p:nvPicPr>
          <p:cNvPr id="8" name="je mange mon din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49752" y="2394828"/>
            <a:ext cx="609600" cy="609600"/>
          </a:xfrm>
          <a:prstGeom prst="rect">
            <a:avLst/>
          </a:prstGeom>
        </p:spPr>
      </p:pic>
    </p:spTree>
    <p:extLst>
      <p:ext uri="{BB962C8B-B14F-4D97-AF65-F5344CB8AC3E}">
        <p14:creationId xmlns:p14="http://schemas.microsoft.com/office/powerpoint/2010/main" val="331808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 presetClass="mediacall" presetSubtype="0" fill="hold" nodeType="withEffect">
                                  <p:stCondLst>
                                    <p:cond delay="0"/>
                                  </p:stCondLst>
                                  <p:childTnLst>
                                    <p:cmd type="call" cmd="playFrom(0.0)">
                                      <p:cBhvr>
                                        <p:cTn id="12" dur="2011" fill="hold"/>
                                        <p:tgtEl>
                                          <p:spTgt spid="7"/>
                                        </p:tgtEl>
                                      </p:cBhvr>
                                    </p:cmd>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 presetClass="mediacall" presetSubtype="0" fill="hold" nodeType="withEffect">
                                  <p:stCondLst>
                                    <p:cond delay="0"/>
                                  </p:stCondLst>
                                  <p:childTnLst>
                                    <p:cmd type="call" cmd="playFrom(0.0)">
                                      <p:cBhvr>
                                        <p:cTn id="22" dur="261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7"/>
                </p:tgtEl>
              </p:cMediaNode>
            </p:audio>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011" fill="hold"/>
                                        <p:tgtEl>
                                          <p:spTgt spid="7"/>
                                        </p:tgtEl>
                                      </p:cBhvr>
                                    </p:cmd>
                                  </p:childTnLst>
                                </p:cTn>
                              </p:par>
                            </p:childTnLst>
                          </p:cTn>
                        </p:par>
                      </p:childTnLst>
                    </p:cTn>
                  </p:par>
                </p:childTnLst>
              </p:cTn>
              <p:nextCondLst>
                <p:cond evt="onClick" delay="0">
                  <p:tgtEl>
                    <p:spTgt spid="25"/>
                  </p:tgtEl>
                </p:cond>
              </p:nextCondLst>
            </p:seq>
            <p:audio>
              <p:cMediaNode vol="80000">
                <p:cTn id="29" fill="hold" display="0">
                  <p:stCondLst>
                    <p:cond delay="indefinite"/>
                  </p:stCondLst>
                  <p:endCondLst>
                    <p:cond evt="onStopAudio" delay="0">
                      <p:tgtEl>
                        <p:sldTgt/>
                      </p:tgtEl>
                    </p:cond>
                  </p:endCondLst>
                </p:cTn>
                <p:tgtEl>
                  <p:spTgt spid="8"/>
                </p:tgtEl>
              </p:cMediaNode>
            </p:audio>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2612" fill="hold"/>
                                        <p:tgtEl>
                                          <p:spTgt spid="8"/>
                                        </p:tgtEl>
                                      </p:cBhvr>
                                    </p:cmd>
                                  </p:childTnLst>
                                </p:cTn>
                              </p:par>
                            </p:childTnLst>
                          </p:cTn>
                        </p:par>
                      </p:childTnLst>
                    </p:cTn>
                  </p:par>
                </p:childTnLst>
              </p:cTn>
              <p:nextCondLst>
                <p:cond evt="onClick" delay="0">
                  <p:tgtEl>
                    <p:spTgt spid="26"/>
                  </p:tgtEl>
                </p:cond>
              </p:nextCondLst>
            </p:seq>
          </p:childTnLst>
        </p:cTn>
      </p:par>
    </p:tnLst>
    <p:bldLst>
      <p:bldP spid="2" grpId="0"/>
      <p:bldP spid="5" grpId="0"/>
    </p:bld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1230</TotalTime>
  <Words>773</Words>
  <Application>Microsoft Office PowerPoint</Application>
  <PresentationFormat>On-screen Show (4:3)</PresentationFormat>
  <Paragraphs>231</Paragraphs>
  <Slides>28</Slides>
  <Notes>0</Notes>
  <HiddenSlides>0</HiddenSlides>
  <MMClips>33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Twinkl</vt:lpstr>
      <vt:lpstr>Calibri</vt:lpstr>
      <vt:lpstr>Arial</vt:lpstr>
      <vt:lpstr>Tuffy</vt:lpstr>
      <vt:lpstr>Times New Roman</vt:lpstr>
      <vt:lpstr>Wingdings</vt:lpstr>
      <vt:lpstr>Twinkl SemiBold</vt:lpstr>
      <vt:lpstr>Sassoon Infant Rg</vt:lpstr>
      <vt:lpstr>Office Theme</vt:lpstr>
      <vt:lpstr>French</vt:lpstr>
      <vt:lpstr>PowerPoint Presentation</vt:lpstr>
      <vt:lpstr>PowerPoint Presentation</vt:lpstr>
      <vt:lpstr>Ma Journée My Day</vt:lpstr>
      <vt:lpstr>Ma Journée My Day</vt:lpstr>
      <vt:lpstr>Ma Journée My Day</vt:lpstr>
      <vt:lpstr>Ma Journée My Day</vt:lpstr>
      <vt:lpstr>Ma Journée My Day</vt:lpstr>
      <vt:lpstr>Ma Journée My Day</vt:lpstr>
      <vt:lpstr>Ma Journée My Day</vt:lpstr>
      <vt:lpstr>Ma Journée My Day</vt:lpstr>
      <vt:lpstr>Which One?</vt:lpstr>
      <vt:lpstr>Which One?</vt:lpstr>
      <vt:lpstr>Which One?</vt:lpstr>
      <vt:lpstr>Which One?</vt:lpstr>
      <vt:lpstr>Which One?</vt:lpstr>
      <vt:lpstr>Which One?</vt:lpstr>
      <vt:lpstr>Which One?</vt:lpstr>
      <vt:lpstr>To help you talk about your day, here are some school subjects you might be doing.</vt:lpstr>
      <vt:lpstr>Let’s look at activities other than school work. Match the activities to their pictures.</vt:lpstr>
      <vt:lpstr>Let’s look at activities other than school work. Match the activities to their pictures.</vt:lpstr>
      <vt:lpstr>Let’s look at activities other than school work. Match the activities to their pictures.</vt:lpstr>
      <vt:lpstr>Let’s look at activities other than school work. Match the activities to their pictures.</vt:lpstr>
      <vt:lpstr>Allez-y ! Off You Go!</vt:lpstr>
      <vt:lpstr>Allez-y ! Off You Go!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Kat Lamb</cp:lastModifiedBy>
  <cp:revision>105</cp:revision>
  <dcterms:created xsi:type="dcterms:W3CDTF">2014-10-01T16:09:27Z</dcterms:created>
  <dcterms:modified xsi:type="dcterms:W3CDTF">2020-04-30T17:43:47Z</dcterms:modified>
</cp:coreProperties>
</file>