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13" r:id="rId13"/>
    <p:sldId id="309" r:id="rId14"/>
    <p:sldId id="299" r:id="rId15"/>
    <p:sldId id="301" r:id="rId16"/>
    <p:sldId id="300" r:id="rId17"/>
    <p:sldId id="306" r:id="rId18"/>
    <p:sldId id="311" r:id="rId19"/>
    <p:sldId id="315" r:id="rId20"/>
    <p:sldId id="316" r:id="rId21"/>
    <p:sldId id="320" r:id="rId22"/>
    <p:sldId id="304" r:id="rId23"/>
    <p:sldId id="307" r:id="rId24"/>
    <p:sldId id="308" r:id="rId25"/>
    <p:sldId id="314" r:id="rId26"/>
    <p:sldId id="317" r:id="rId27"/>
    <p:sldId id="318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14" y="78"/>
      </p:cViewPr>
      <p:guideLst>
        <p:guide orient="horz" pos="2183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77324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730137" y="479468"/>
            <a:ext cx="300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024" y="4734124"/>
            <a:ext cx="723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yellow pencil is longer than the orange pencil.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8971">
            <a:off x="2488657" y="852499"/>
            <a:ext cx="2952750" cy="4171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8971">
            <a:off x="1683856" y="-52763"/>
            <a:ext cx="2952750" cy="417195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174012" y="1436913"/>
            <a:ext cx="0" cy="21814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2354" y="1436913"/>
            <a:ext cx="0" cy="21814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4024" y="5308488"/>
            <a:ext cx="723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 is false. Both pencils are the same length.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7" y="3209208"/>
            <a:ext cx="6697147" cy="1383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8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892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9420" y="391960"/>
            <a:ext cx="722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Equality and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48141" y="1146155"/>
                <a:ext cx="7220579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0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1" y="1146155"/>
                <a:ext cx="7220579" cy="4770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33" y="570360"/>
            <a:ext cx="1530266" cy="1745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94">
            <a:off x="1098181" y="773107"/>
            <a:ext cx="1352549" cy="154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60478">
            <a:off x="555010" y="1254305"/>
            <a:ext cx="1150623" cy="1312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31">
            <a:off x="4308401" y="239696"/>
            <a:ext cx="1352549" cy="154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0160">
            <a:off x="3944905" y="864495"/>
            <a:ext cx="1352549" cy="1543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670">
            <a:off x="4672938" y="822301"/>
            <a:ext cx="1352549" cy="1543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4645" y="2504066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30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2702322" y="2504066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30</a:t>
            </a:r>
            <a:endParaRPr lang="en-GB" sz="4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05091" y="4175490"/>
            <a:ext cx="230937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5091" y="4251690"/>
            <a:ext cx="230937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be 13"/>
          <p:cNvSpPr/>
          <p:nvPr/>
        </p:nvSpPr>
        <p:spPr>
          <a:xfrm>
            <a:off x="4705505" y="3925659"/>
            <a:ext cx="571628" cy="571628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98899" y="4123102"/>
            <a:ext cx="245884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98899" y="4304077"/>
            <a:ext cx="245884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8619" y="4054704"/>
            <a:ext cx="350749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38619" y="4361884"/>
            <a:ext cx="350749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21182" y="3999936"/>
            <a:ext cx="557169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21182" y="4419034"/>
            <a:ext cx="557169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19537" y="3885637"/>
            <a:ext cx="776999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9537" y="4539087"/>
            <a:ext cx="798431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05125" y="3871348"/>
            <a:ext cx="2372008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58790" y="4553376"/>
            <a:ext cx="2518343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be 24"/>
          <p:cNvSpPr/>
          <p:nvPr/>
        </p:nvSpPr>
        <p:spPr>
          <a:xfrm>
            <a:off x="2759887" y="4352343"/>
            <a:ext cx="571628" cy="571628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Cube 25"/>
          <p:cNvSpPr/>
          <p:nvPr/>
        </p:nvSpPr>
        <p:spPr>
          <a:xfrm>
            <a:off x="2759887" y="3925659"/>
            <a:ext cx="571628" cy="571628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Cube 26"/>
          <p:cNvSpPr/>
          <p:nvPr/>
        </p:nvSpPr>
        <p:spPr>
          <a:xfrm>
            <a:off x="2759887" y="3494981"/>
            <a:ext cx="571628" cy="571628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Rectangle 27"/>
          <p:cNvSpPr/>
          <p:nvPr/>
        </p:nvSpPr>
        <p:spPr>
          <a:xfrm>
            <a:off x="2058319" y="5412879"/>
            <a:ext cx="843865" cy="7315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9" name="Rectangle 28"/>
          <p:cNvSpPr/>
          <p:nvPr/>
        </p:nvSpPr>
        <p:spPr>
          <a:xfrm>
            <a:off x="3129066" y="5146192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3</a:t>
            </a:r>
            <a:endParaRPr lang="en-GB" sz="4400" dirty="0"/>
          </a:p>
        </p:txBody>
      </p:sp>
      <p:sp>
        <p:nvSpPr>
          <p:cNvPr id="30" name="Rectangle 29"/>
          <p:cNvSpPr/>
          <p:nvPr/>
        </p:nvSpPr>
        <p:spPr>
          <a:xfrm>
            <a:off x="4189368" y="5146192"/>
            <a:ext cx="437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1</a:t>
            </a:r>
            <a:endParaRPr lang="en-GB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1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139 -0.0446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4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017 0.0395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6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0" grpId="1"/>
      <p:bldP spid="11" grpId="0"/>
      <p:bldP spid="11" grpId="1"/>
      <p:bldP spid="1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252" y="524570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1096" y="5388395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6004" y="1303827"/>
            <a:ext cx="410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22 cm                 10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10018"/>
            <a:ext cx="69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these correct or incorrect?</a:t>
            </a:r>
          </a:p>
        </p:txBody>
      </p:sp>
      <p:sp>
        <p:nvSpPr>
          <p:cNvPr id="7" name="Oval 6"/>
          <p:cNvSpPr/>
          <p:nvPr/>
        </p:nvSpPr>
        <p:spPr>
          <a:xfrm>
            <a:off x="3724872" y="1111542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366" y="2350983"/>
            <a:ext cx="432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20 m                	2 m</a:t>
            </a:r>
          </a:p>
        </p:txBody>
      </p:sp>
      <p:sp>
        <p:nvSpPr>
          <p:cNvPr id="9" name="Oval 8"/>
          <p:cNvSpPr/>
          <p:nvPr/>
        </p:nvSpPr>
        <p:spPr>
          <a:xfrm>
            <a:off x="3724872" y="2172195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9349" y="3417718"/>
            <a:ext cx="66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10 metres                   10 centimetres</a:t>
            </a:r>
          </a:p>
        </p:txBody>
      </p:sp>
      <p:sp>
        <p:nvSpPr>
          <p:cNvPr id="13" name="Oval 12"/>
          <p:cNvSpPr/>
          <p:nvPr/>
        </p:nvSpPr>
        <p:spPr>
          <a:xfrm>
            <a:off x="3724872" y="3236425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4872" y="1216019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1216019"/>
                <a:ext cx="864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24872" y="2310018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2310018"/>
                <a:ext cx="864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4872" y="3358833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3358833"/>
                <a:ext cx="8640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ross 24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39256" y="2119242"/>
            <a:ext cx="876731" cy="86306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388850" y="995015"/>
            <a:ext cx="406639" cy="76228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367867" y="3248778"/>
            <a:ext cx="876731" cy="86306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6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-3032850" y="3417718"/>
            <a:ext cx="66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centimetres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252" y="524570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1096" y="5388395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6004" y="1303827"/>
            <a:ext cx="410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22 cm                 10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10018"/>
            <a:ext cx="69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make these correct?</a:t>
            </a:r>
          </a:p>
        </p:txBody>
      </p:sp>
      <p:sp>
        <p:nvSpPr>
          <p:cNvPr id="7" name="Oval 6"/>
          <p:cNvSpPr/>
          <p:nvPr/>
        </p:nvSpPr>
        <p:spPr>
          <a:xfrm>
            <a:off x="3724872" y="1111542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366" y="2350983"/>
            <a:ext cx="12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20 m</a:t>
            </a:r>
          </a:p>
        </p:txBody>
      </p:sp>
      <p:sp>
        <p:nvSpPr>
          <p:cNvPr id="9" name="Oval 8"/>
          <p:cNvSpPr/>
          <p:nvPr/>
        </p:nvSpPr>
        <p:spPr>
          <a:xfrm>
            <a:off x="3724872" y="2172195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8366" y="3417718"/>
            <a:ext cx="514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Comic Sans MS" panose="030F0702030302020204" pitchFamily="66" charset="0"/>
              </a:rPr>
              <a:t>10 centimetres</a:t>
            </a:r>
          </a:p>
        </p:txBody>
      </p:sp>
      <p:sp>
        <p:nvSpPr>
          <p:cNvPr id="13" name="Oval 12"/>
          <p:cNvSpPr/>
          <p:nvPr/>
        </p:nvSpPr>
        <p:spPr>
          <a:xfrm>
            <a:off x="3724872" y="3236425"/>
            <a:ext cx="864000" cy="86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4872" y="1216019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1216019"/>
                <a:ext cx="864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24872" y="2310018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2310018"/>
                <a:ext cx="864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4872" y="3358833"/>
                <a:ext cx="86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2" y="3358833"/>
                <a:ext cx="8640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388850" y="995015"/>
            <a:ext cx="406639" cy="76228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990012" y="2874203"/>
            <a:ext cx="12830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10412" y="3940938"/>
            <a:ext cx="24611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69772" y="2350983"/>
            <a:ext cx="12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20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4234" y="3434441"/>
            <a:ext cx="5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39" y="127908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583" y="1421776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9116" y="3255176"/>
                <a:ext cx="45970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_________ cm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   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1 m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16" y="3255176"/>
                <a:ext cx="4597027" cy="523220"/>
              </a:xfrm>
              <a:prstGeom prst="rect">
                <a:avLst/>
              </a:prstGeom>
              <a:blipFill>
                <a:blip r:embed="rId6"/>
                <a:stretch>
                  <a:fillRect l="-2785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31966" y="310018"/>
            <a:ext cx="590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Add measurements to complete the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79400" y="2390454"/>
                <a:ext cx="4101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_________ cm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1 m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400" y="2390454"/>
                <a:ext cx="4101735" cy="523220"/>
              </a:xfrm>
              <a:prstGeom prst="rect">
                <a:avLst/>
              </a:prstGeom>
              <a:blipFill>
                <a:blip r:embed="rId7"/>
                <a:stretch>
                  <a:fillRect l="-2972" t="-11628" r="-267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10798" y="4124341"/>
                <a:ext cx="4756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_________ cm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1 m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798" y="4124341"/>
                <a:ext cx="4756208" cy="523220"/>
              </a:xfrm>
              <a:prstGeom prst="rect">
                <a:avLst/>
              </a:prstGeom>
              <a:blipFill>
                <a:blip r:embed="rId8"/>
                <a:stretch>
                  <a:fillRect l="-2564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07466" y="2334917"/>
            <a:ext cx="15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116" y="3165095"/>
            <a:ext cx="240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99, 98, 97…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3912" y="4040003"/>
            <a:ext cx="248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101, 102…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1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92" y="523184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836" y="5374532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10018"/>
            <a:ext cx="808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tall could the stegosaurus be?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1" y="894793"/>
            <a:ext cx="2105029" cy="197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12" y="1598176"/>
            <a:ext cx="1598663" cy="1219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914" y="2817224"/>
            <a:ext cx="239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11 cm tall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1576" y="2807219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 cm tall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5" y="1246226"/>
            <a:ext cx="2706025" cy="1651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3066" y="2768344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? cm tall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3405" y="3881411"/>
                <a:ext cx="66359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11 cm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___________cm 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cm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" y="3881411"/>
                <a:ext cx="6635931" cy="523220"/>
              </a:xfrm>
              <a:prstGeom prst="rect">
                <a:avLst/>
              </a:prstGeom>
              <a:blipFill>
                <a:blip r:embed="rId9"/>
                <a:stretch>
                  <a:fillRect l="-1837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858972" y="3782936"/>
            <a:ext cx="274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10, 9, 8, 7, 6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2 –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86221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59" y="161308"/>
            <a:ext cx="4838700" cy="3867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9420" y="391960"/>
            <a:ext cx="7535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Some cars and a bus park on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 street near a school.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145" y="2482005"/>
            <a:ext cx="1244476" cy="135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223" t="18825" r="16444" b="19271"/>
          <a:stretch/>
        </p:blipFill>
        <p:spPr>
          <a:xfrm>
            <a:off x="2474642" y="3704294"/>
            <a:ext cx="1589401" cy="64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4" y="2568682"/>
            <a:ext cx="1185415" cy="135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6942" y="2608393"/>
            <a:ext cx="1244476" cy="1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94" y="3743417"/>
            <a:ext cx="1485470" cy="667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9545" y="2619612"/>
            <a:ext cx="3723669" cy="19271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420" y="4988747"/>
            <a:ext cx="7701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Each car is 2 m long.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08894" y="4339031"/>
            <a:ext cx="1441425" cy="39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1545305">
            <a:off x="1536287" y="4303798"/>
            <a:ext cx="118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 m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88097" y="4339425"/>
            <a:ext cx="148547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1545305">
            <a:off x="2998823" y="4304192"/>
            <a:ext cx="118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 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1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833 L 0.4583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0.00486 L 0.85434 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434 0.00348 L 0.85434 -0.246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1.11111E-6 -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-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-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65490" y="5255819"/>
            <a:ext cx="145142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57" r="349"/>
          <a:stretch/>
        </p:blipFill>
        <p:spPr>
          <a:xfrm>
            <a:off x="0" y="-25713"/>
            <a:ext cx="9144000" cy="3904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5255820"/>
            <a:ext cx="145142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162629" y="5255820"/>
            <a:ext cx="145142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2041963" y="3596838"/>
            <a:ext cx="241335" cy="2902860"/>
          </a:xfrm>
          <a:prstGeom prst="rightBrace">
            <a:avLst>
              <a:gd name="adj1" fmla="val 66982"/>
              <a:gd name="adj2" fmla="val 5000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Rectangle 6"/>
          <p:cNvSpPr/>
          <p:nvPr/>
        </p:nvSpPr>
        <p:spPr>
          <a:xfrm>
            <a:off x="1986138" y="4317425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?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15705" y="4902200"/>
                <a:ext cx="1808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</a:t>
                </a:r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05" y="4902200"/>
                <a:ext cx="1808508" cy="523220"/>
              </a:xfrm>
              <a:prstGeom prst="rect">
                <a:avLst/>
              </a:prstGeom>
              <a:blipFill>
                <a:blip r:embed="rId6"/>
                <a:stretch>
                  <a:fillRect l="-6734" t="-11628" r="-538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15705" y="5346987"/>
                <a:ext cx="1797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05" y="5346987"/>
                <a:ext cx="1797287" cy="523220"/>
              </a:xfrm>
              <a:prstGeom prst="rect">
                <a:avLst/>
              </a:prstGeom>
              <a:blipFill>
                <a:blip r:embed="rId7"/>
                <a:stretch>
                  <a:fillRect l="-6780" t="-11628" r="-5763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86138" y="431742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614061" y="5255820"/>
            <a:ext cx="145142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6516919" y="5255820"/>
            <a:ext cx="145142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4225784" y="1426370"/>
            <a:ext cx="241335" cy="7243796"/>
          </a:xfrm>
          <a:prstGeom prst="rightBrace">
            <a:avLst>
              <a:gd name="adj1" fmla="val 66982"/>
              <a:gd name="adj2" fmla="val 5000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ectangle 14"/>
          <p:cNvSpPr/>
          <p:nvPr/>
        </p:nvSpPr>
        <p:spPr>
          <a:xfrm>
            <a:off x="4179254" y="4317425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?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63443" y="3400036"/>
                <a:ext cx="4076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</a:t>
                </a:r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43" y="3400036"/>
                <a:ext cx="4076757" cy="523220"/>
              </a:xfrm>
              <a:prstGeom prst="rect">
                <a:avLst/>
              </a:prstGeom>
              <a:blipFill>
                <a:blip r:embed="rId8"/>
                <a:stretch>
                  <a:fillRect l="-2990" t="-12791" r="-1644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3443" y="3839754"/>
                <a:ext cx="1959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</a:t>
                </a:r>
                <a:endParaRPr lang="en-GB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43" y="3839754"/>
                <a:ext cx="1959191" cy="523220"/>
              </a:xfrm>
              <a:prstGeom prst="rect">
                <a:avLst/>
              </a:prstGeom>
              <a:blipFill>
                <a:blip r:embed="rId9"/>
                <a:stretch>
                  <a:fillRect l="-6211" t="-12791" r="-496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100956" y="4317425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10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18549" y="5255820"/>
            <a:ext cx="289550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1600" dirty="0"/>
          </a:p>
        </p:txBody>
      </p:sp>
      <p:sp>
        <p:nvSpPr>
          <p:cNvPr id="20" name="Right Brace 19"/>
          <p:cNvSpPr/>
          <p:nvPr/>
        </p:nvSpPr>
        <p:spPr>
          <a:xfrm rot="16200000">
            <a:off x="3500069" y="2163885"/>
            <a:ext cx="241335" cy="5792364"/>
          </a:xfrm>
          <a:prstGeom prst="rightBrace">
            <a:avLst>
              <a:gd name="adj1" fmla="val 66982"/>
              <a:gd name="adj2" fmla="val 5000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Rectangle 20"/>
          <p:cNvSpPr/>
          <p:nvPr/>
        </p:nvSpPr>
        <p:spPr>
          <a:xfrm>
            <a:off x="3435301" y="4341094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?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3418597" y="434109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8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3621410" y="5255820"/>
            <a:ext cx="2895509" cy="89988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4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9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1" grpId="2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/>
      <p:bldP spid="21" grpId="1"/>
      <p:bldP spid="27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last question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8085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What do you know and what can you find out about the lengths of the pencils?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8221" y="3702459"/>
            <a:ext cx="46101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2545" y="3702459"/>
            <a:ext cx="46101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7754">
            <a:off x="475772" y="4065159"/>
            <a:ext cx="1651234" cy="23330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28">
            <a:off x="3312556" y="3546976"/>
            <a:ext cx="1673076" cy="2854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4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What do you know and what can you find out about the lengths of the pencils?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3351" y="1651667"/>
            <a:ext cx="3017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lengths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8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10 cm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combined 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18 cm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difference in lengths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 cm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8221" y="3702459"/>
            <a:ext cx="46101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2545" y="3702459"/>
            <a:ext cx="46101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7754">
            <a:off x="475772" y="4065159"/>
            <a:ext cx="1651234" cy="23330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28">
            <a:off x="3312556" y="3546976"/>
            <a:ext cx="1673076" cy="2854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1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0" y="960120"/>
            <a:ext cx="5667375" cy="46767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40079" y="809897"/>
            <a:ext cx="600892" cy="66620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0" y="614942"/>
            <a:ext cx="1427798" cy="172232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38206" y="809897"/>
            <a:ext cx="1763483" cy="1213858"/>
          </a:xfrm>
          <a:prstGeom prst="wedgeRoundRectCallout">
            <a:avLst>
              <a:gd name="adj1" fmla="val 74443"/>
              <a:gd name="adj2" fmla="val 8365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it says 12</a:t>
            </a:r>
          </a:p>
        </p:txBody>
      </p:sp>
      <p:sp>
        <p:nvSpPr>
          <p:cNvPr id="5" name="Down Arrow 4"/>
          <p:cNvSpPr/>
          <p:nvPr/>
        </p:nvSpPr>
        <p:spPr>
          <a:xfrm>
            <a:off x="4781006" y="1148543"/>
            <a:ext cx="679268" cy="1031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06898" y="2426218"/>
            <a:ext cx="6104179" cy="1199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0" y="1619794"/>
            <a:ext cx="4816980" cy="4522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7" y="3858807"/>
            <a:ext cx="2793527" cy="21301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47018" y="5871421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47018" y="1937882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99497" y="5871421"/>
            <a:ext cx="2333714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9497" y="4093253"/>
            <a:ext cx="2333714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6658" y="3358603"/>
            <a:ext cx="2398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11 cm 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6847" y="411794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 cm tall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6950" y="2471272"/>
            <a:ext cx="239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taller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6265" y="2469803"/>
            <a:ext cx="239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shorter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2" y="310018"/>
            <a:ext cx="628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do you notice?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3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1" y="2629768"/>
            <a:ext cx="7899405" cy="1552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771377"/>
            <a:ext cx="2793527" cy="2130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1" y="541917"/>
            <a:ext cx="4211724" cy="25697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31907" y="1149528"/>
            <a:ext cx="0" cy="17242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26615" y="1149528"/>
            <a:ext cx="42520" cy="17242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6627" y="1149528"/>
            <a:ext cx="0" cy="17520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61643" y="1149528"/>
            <a:ext cx="0" cy="17242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7512" y="310018"/>
            <a:ext cx="628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do you notice?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6627" y="4182028"/>
            <a:ext cx="363582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4568" y="4178611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 cm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49841" y="4171783"/>
            <a:ext cx="2276774" cy="136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9226" y="4185439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 cm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54" y="5092699"/>
            <a:ext cx="777029" cy="7770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44676" y="5139123"/>
            <a:ext cx="15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133" y="4483166"/>
            <a:ext cx="723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Stegosaurus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longer than </a:t>
            </a:r>
            <a:r>
              <a:rPr lang="en-GB" sz="2800" dirty="0">
                <a:latin typeface="Comic Sans MS" panose="030F0702030302020204" pitchFamily="66" charset="0"/>
              </a:rPr>
              <a:t>the T-rex.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133" y="5092699"/>
            <a:ext cx="7239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T-rex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shorter than </a:t>
            </a:r>
            <a:r>
              <a:rPr lang="en-GB" sz="2800" dirty="0">
                <a:latin typeface="Comic Sans MS" panose="030F0702030302020204" pitchFamily="66" charset="0"/>
              </a:rPr>
              <a:t>the Stegosaurus.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5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8" grpId="1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9|4.8|1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8.5|0.9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4.2|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1|2.9|2.7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6|2.3|1.8|6|4.7|6.4|5.2|7.7|1|1|0.9|1.4|1.2|6.3|6.8|5.8|1.5|3.3|7|5.8|1.4|2.5|1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9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4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4|0.8|2.6|0.9|4.6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5|2.8|2.7|9.3|4.4|3.8|5.6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2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6|4.2|17.8|2.5|7.9|9|5.8|22|11.8|7.9|11.6|1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1|0.9|5.4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5|1.7|8.8|2.3|0.9|1.7|0.4|1.3|0.2|0.5|0.2|0.4|0.2|0.3|0.2|0.4|0.2|0.6|0.3|0.6|0.4|5.8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13829</TotalTime>
  <Words>369</Words>
  <Application>Microsoft Office PowerPoint</Application>
  <PresentationFormat>On-screen Show (4:3)</PresentationFormat>
  <Paragraphs>110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2 – 6 on the worksheet</vt:lpstr>
      <vt:lpstr>PowerPoint Presentation</vt:lpstr>
      <vt:lpstr>PowerPoint Presentation</vt:lpstr>
      <vt:lpstr>Have a go at the last question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Beth McPherson</cp:lastModifiedBy>
  <cp:revision>249</cp:revision>
  <dcterms:created xsi:type="dcterms:W3CDTF">2019-07-05T11:02:13Z</dcterms:created>
  <dcterms:modified xsi:type="dcterms:W3CDTF">2021-06-20T10:18:56Z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