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dZ9GVuyfkc" TargetMode="External"/><Relationship Id="rId7" Type="http://schemas.openxmlformats.org/officeDocument/2006/relationships/hyperlink" Target="https://www.youtube.com/watch?v=R0qAYq1GVec" TargetMode="External"/><Relationship Id="rId2" Type="http://schemas.openxmlformats.org/officeDocument/2006/relationships/hyperlink" Target="https://www.youtube.com/watch?v=uxmyzVzsmw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ft3aru50Bk" TargetMode="External"/><Relationship Id="rId5" Type="http://schemas.openxmlformats.org/officeDocument/2006/relationships/hyperlink" Target="https://www.youtube.com/watch?v=VPpd-6X3tEo" TargetMode="External"/><Relationship Id="rId4" Type="http://schemas.openxmlformats.org/officeDocument/2006/relationships/hyperlink" Target="https://www.youtube.com/watch?v=aaKf6P2nhK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IQnGGjwhakI&amp;list=PLxybjfxLKz_ycANO79qr4LKxxBKcOA3s9&amp;index=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chool-radio/nursery-rhymes-the-animals-went-in-two-by-two/zr88bdm" TargetMode="External"/><Relationship Id="rId2" Type="http://schemas.openxmlformats.org/officeDocument/2006/relationships/hyperlink" Target="https://www.bbc.co.uk/teach/school-radio/nursery-rhymes-the-animal-fair/z766wt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bc.co.uk/teach/school-radio/nursery-rhymes-down-in-the-jungle/zfqgscw" TargetMode="External"/><Relationship Id="rId4" Type="http://schemas.openxmlformats.org/officeDocument/2006/relationships/hyperlink" Target="https://www.bbc.co.uk/teach/school-radio/nursery-rhymes-the-bear-went-over-the-mountain/zmssm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F9F6B7-AF70-4E04-8F17-4761BBAA876C}"/>
              </a:ext>
            </a:extLst>
          </p:cNvPr>
          <p:cNvSpPr txBox="1"/>
          <p:nvPr/>
        </p:nvSpPr>
        <p:spPr>
          <a:xfrm>
            <a:off x="183587" y="204978"/>
            <a:ext cx="648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Whole School Genre of the Week	</a:t>
            </a:r>
            <a:r>
              <a:rPr lang="en-GB" sz="1600" b="1" u="sng" dirty="0">
                <a:latin typeface="Comic Sans MS" panose="030F0702030302020204" pitchFamily="66" charset="0"/>
              </a:rPr>
              <a:t>Gospel / Spiritual Music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76E81E-B8A7-4900-8E08-525D224E2966}"/>
              </a:ext>
            </a:extLst>
          </p:cNvPr>
          <p:cNvSpPr txBox="1"/>
          <p:nvPr/>
        </p:nvSpPr>
        <p:spPr>
          <a:xfrm>
            <a:off x="564164" y="789804"/>
            <a:ext cx="950843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Let My People Go:- Louis Armstrong</a:t>
            </a:r>
          </a:p>
          <a:p>
            <a:r>
              <a:rPr lang="en-GB" dirty="0">
                <a:hlinkClick r:id="rId2"/>
              </a:rPr>
              <a:t>https://www.youtube.com/watch?v=uxmyzVzsmwY</a:t>
            </a:r>
            <a:endParaRPr lang="en-GB" dirty="0"/>
          </a:p>
          <a:p>
            <a:endParaRPr lang="en-GB" dirty="0"/>
          </a:p>
          <a:p>
            <a:r>
              <a:rPr lang="en-GB" dirty="0"/>
              <a:t>UK Royal Wedding: Gospel Choir sings "Stand by Me"</a:t>
            </a:r>
          </a:p>
          <a:p>
            <a:r>
              <a:rPr lang="en-GB" dirty="0">
                <a:hlinkClick r:id="rId3"/>
              </a:rPr>
              <a:t>https://www.youtube.com/watch?v=odZ9GVuyfkc</a:t>
            </a:r>
            <a:endParaRPr lang="en-GB" dirty="0"/>
          </a:p>
          <a:p>
            <a:endParaRPr lang="en-GB" dirty="0"/>
          </a:p>
          <a:p>
            <a:r>
              <a:rPr lang="en-GB" dirty="0"/>
              <a:t>Amazing Grace</a:t>
            </a:r>
          </a:p>
          <a:p>
            <a:r>
              <a:rPr lang="en-GB" dirty="0">
                <a:hlinkClick r:id="rId4"/>
              </a:rPr>
              <a:t>https://www.youtube.com/watch?v=aaKf6P2nhKg</a:t>
            </a:r>
            <a:endParaRPr lang="en-GB" dirty="0"/>
          </a:p>
          <a:p>
            <a:endParaRPr lang="en-GB" dirty="0"/>
          </a:p>
          <a:p>
            <a:r>
              <a:rPr lang="en-GB" dirty="0"/>
              <a:t>I will Follow him:- Sister Act</a:t>
            </a:r>
          </a:p>
          <a:p>
            <a:r>
              <a:rPr lang="en-GB" dirty="0">
                <a:hlinkClick r:id="rId5"/>
              </a:rPr>
              <a:t>https://www.youtube.com/watch?v=VPpd-6X3tEo</a:t>
            </a:r>
            <a:endParaRPr lang="en-GB" dirty="0"/>
          </a:p>
          <a:p>
            <a:endParaRPr lang="en-GB" dirty="0"/>
          </a:p>
          <a:p>
            <a:r>
              <a:rPr lang="en-GB" dirty="0"/>
              <a:t>Oh Happy Day! Meet the uplifting DMU Gospel Choir | Auditions Week 1 | Britain’s Got Talent 2018</a:t>
            </a:r>
          </a:p>
          <a:p>
            <a:r>
              <a:rPr lang="en-GB" dirty="0">
                <a:hlinkClick r:id="rId6"/>
              </a:rPr>
              <a:t>https://www.youtube.com/watch?v=Qft3aru50Bk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Little Light of Mine:- Bruce Springsteen</a:t>
            </a:r>
          </a:p>
          <a:p>
            <a:r>
              <a:rPr lang="en-GB" dirty="0">
                <a:hlinkClick r:id="rId7"/>
              </a:rPr>
              <a:t>https://www.youtube.com/watch?v=R0qAYq1GVec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81E07-9ECE-4234-A404-77B0C0F15C80}"/>
              </a:ext>
            </a:extLst>
          </p:cNvPr>
          <p:cNvSpPr txBox="1"/>
          <p:nvPr/>
        </p:nvSpPr>
        <p:spPr>
          <a:xfrm>
            <a:off x="492735" y="689113"/>
            <a:ext cx="104088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Song of the Week: 	Linked with Easter.</a:t>
            </a:r>
          </a:p>
          <a:p>
            <a:endParaRPr lang="en-GB" b="1" dirty="0"/>
          </a:p>
          <a:p>
            <a:r>
              <a:rPr lang="en-GB" b="1" dirty="0"/>
              <a:t>Listen to and learn the short clip of this week’s song.</a:t>
            </a:r>
          </a:p>
          <a:p>
            <a:r>
              <a:rPr lang="en-GB" b="1" dirty="0"/>
              <a:t> </a:t>
            </a:r>
            <a:r>
              <a:rPr lang="en-GB" b="1" dirty="0">
                <a:hlinkClick r:id="rId2"/>
              </a:rPr>
              <a:t>https://www.youtube.com/watch?v=IQnGGjwhakI&amp;list=PLxybjfxLKz_ycANO79qr4LKxxBKcOA3s9&amp;index=3</a:t>
            </a:r>
            <a:endParaRPr lang="en-GB" b="1" dirty="0"/>
          </a:p>
          <a:p>
            <a:endParaRPr lang="en-GB" b="1" dirty="0"/>
          </a:p>
          <a:p>
            <a:r>
              <a:rPr lang="en-GB" dirty="0"/>
              <a:t>Look at the lyrics.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7C3F45-FF41-4C01-A741-DAB05DE26A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09" t="20855" r="42174" b="10029"/>
          <a:stretch/>
        </p:blipFill>
        <p:spPr>
          <a:xfrm>
            <a:off x="2317835" y="2120348"/>
            <a:ext cx="3379305" cy="4737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084D13-86D5-43E2-8C73-66EE812CD8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891" t="16795" r="42391" b="50000"/>
          <a:stretch/>
        </p:blipFill>
        <p:spPr>
          <a:xfrm>
            <a:off x="6032017" y="2120348"/>
            <a:ext cx="3379306" cy="22760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5F7F07-F95C-4D66-A5CF-1D042F6BC1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326" t="25302" r="41957" b="43498"/>
          <a:stretch/>
        </p:blipFill>
        <p:spPr>
          <a:xfrm>
            <a:off x="6096000" y="4611757"/>
            <a:ext cx="3379306" cy="21386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378E83-56AE-435D-9689-9907951111B1}"/>
              </a:ext>
            </a:extLst>
          </p:cNvPr>
          <p:cNvSpPr txBox="1"/>
          <p:nvPr/>
        </p:nvSpPr>
        <p:spPr>
          <a:xfrm>
            <a:off x="9475306" y="5681076"/>
            <a:ext cx="2245102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Words on Screen:</a:t>
            </a:r>
          </a:p>
          <a:p>
            <a:r>
              <a:rPr lang="en-GB" dirty="0"/>
              <a:t>Songs for Every Easter</a:t>
            </a:r>
          </a:p>
        </p:txBody>
      </p:sp>
    </p:spTree>
    <p:extLst>
      <p:ext uri="{BB962C8B-B14F-4D97-AF65-F5344CB8AC3E}">
        <p14:creationId xmlns:p14="http://schemas.microsoft.com/office/powerpoint/2010/main" val="188245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330896" y="262668"/>
            <a:ext cx="10363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Reception Music:- Nursery Rhymes and Songs</a:t>
            </a:r>
          </a:p>
          <a:p>
            <a:endParaRPr lang="en-GB" b="1" dirty="0"/>
          </a:p>
          <a:p>
            <a:r>
              <a:rPr lang="en-GB" dirty="0"/>
              <a:t>Animal Fair</a:t>
            </a:r>
          </a:p>
          <a:p>
            <a:r>
              <a:rPr lang="en-GB" dirty="0">
                <a:hlinkClick r:id="rId2"/>
              </a:rPr>
              <a:t>https://www.bbc.co.uk/teach/school-radio/nursery-rhymes-the-animal-fair/z766wty</a:t>
            </a:r>
            <a:endParaRPr lang="en-GB" dirty="0"/>
          </a:p>
          <a:p>
            <a:endParaRPr lang="en-GB" dirty="0"/>
          </a:p>
          <a:p>
            <a:r>
              <a:rPr lang="en-GB" dirty="0"/>
              <a:t>The Animals went in two by two</a:t>
            </a:r>
          </a:p>
          <a:p>
            <a:r>
              <a:rPr lang="en-GB" dirty="0">
                <a:hlinkClick r:id="rId3"/>
              </a:rPr>
              <a:t>https://www.bbc.co.uk/teach/school-radio/nursery-rhymes-the-animals-went-in-two-by-two/zr88bdm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 Bear Went over the Mountain</a:t>
            </a:r>
          </a:p>
          <a:p>
            <a:r>
              <a:rPr lang="en-GB" dirty="0">
                <a:hlinkClick r:id="rId4"/>
              </a:rPr>
              <a:t>https://www.bbc.co.uk/teach/school-radio/nursery-rhymes-the-bear-went-over-the-mountain/zmssmfr</a:t>
            </a:r>
            <a:endParaRPr lang="en-GB" dirty="0"/>
          </a:p>
          <a:p>
            <a:endParaRPr lang="en-GB" dirty="0"/>
          </a:p>
          <a:p>
            <a:r>
              <a:rPr lang="en-GB" dirty="0"/>
              <a:t>Down in the Jungle</a:t>
            </a:r>
          </a:p>
          <a:p>
            <a:r>
              <a:rPr lang="en-GB" dirty="0">
                <a:hlinkClick r:id="rId5"/>
              </a:rPr>
              <a:t>https://www.bbc.co.uk/teach/school-radio/nursery-rhymes-down-in-the-jungle/zfqgscw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299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Katherine Barton</cp:lastModifiedBy>
  <cp:revision>92</cp:revision>
  <dcterms:created xsi:type="dcterms:W3CDTF">2020-10-27T18:52:27Z</dcterms:created>
  <dcterms:modified xsi:type="dcterms:W3CDTF">2021-03-28T12:08:02Z</dcterms:modified>
</cp:coreProperties>
</file>