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23"/>
  </p:notesMasterIdLst>
  <p:sldIdLst>
    <p:sldId id="321" r:id="rId9"/>
    <p:sldId id="296" r:id="rId10"/>
    <p:sldId id="309" r:id="rId11"/>
    <p:sldId id="316" r:id="rId12"/>
    <p:sldId id="300" r:id="rId13"/>
    <p:sldId id="319" r:id="rId14"/>
    <p:sldId id="317" r:id="rId15"/>
    <p:sldId id="304" r:id="rId16"/>
    <p:sldId id="320" r:id="rId17"/>
    <p:sldId id="305" r:id="rId18"/>
    <p:sldId id="315" r:id="rId19"/>
    <p:sldId id="314" r:id="rId20"/>
    <p:sldId id="307" r:id="rId21"/>
    <p:sldId id="31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10.png"/><Relationship Id="rId5" Type="http://schemas.openxmlformats.org/officeDocument/2006/relationships/image" Target="../media/image14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16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236E5E-04FF-4BBE-A86D-4150BD0CB265}"/>
              </a:ext>
            </a:extLst>
          </p:cNvPr>
          <p:cNvSpPr txBox="1"/>
          <p:nvPr/>
        </p:nvSpPr>
        <p:spPr>
          <a:xfrm>
            <a:off x="496795" y="481517"/>
            <a:ext cx="74974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This PowerPoint is best used on a computer rather than printed off as it works through each problem as we would in the classroom taking you through to the answer in most cases.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will be used alongside the recorded lesson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introduce the concepts on the worksheet which the children can answer once they have worked through the PowerPoint.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There is a separate answer sheet to support checking the worksheet.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48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73823"/>
              </p:ext>
            </p:extLst>
          </p:nvPr>
        </p:nvGraphicFramePr>
        <p:xfrm>
          <a:off x="4990688" y="1152419"/>
          <a:ext cx="2268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8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253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93613"/>
              </p:ext>
            </p:extLst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34047" y="2998481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(3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5425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69125" y="3561655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(20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4118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4203" y="411565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(100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9031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74852" y="291376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1       2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C23ADE2-E43E-46E4-941E-6FD9178B6D16}"/>
              </a:ext>
            </a:extLst>
          </p:cNvPr>
          <p:cNvSpPr txBox="1"/>
          <p:nvPr/>
        </p:nvSpPr>
        <p:spPr>
          <a:xfrm>
            <a:off x="5986350" y="348095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8       0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EA3D05-C097-491F-8E01-DF517EB5DF10}"/>
              </a:ext>
            </a:extLst>
          </p:cNvPr>
          <p:cNvSpPr txBox="1"/>
          <p:nvPr/>
        </p:nvSpPr>
        <p:spPr>
          <a:xfrm>
            <a:off x="5175571" y="4054098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4        0       0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/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6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60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5862"/>
              </p:ext>
            </p:extLst>
          </p:nvPr>
        </p:nvGraphicFramePr>
        <p:xfrm>
          <a:off x="4990688" y="1152419"/>
          <a:ext cx="226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3 ones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blipFill>
                <a:blip r:embed="rId9"/>
                <a:stretch>
                  <a:fillRect l="-5369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5813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2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blipFill>
                <a:blip r:embed="rId10"/>
                <a:stretch>
                  <a:fillRect l="-5556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98462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 hundred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blipFill>
                <a:blip r:embed="rId11"/>
                <a:stretch>
                  <a:fillRect l="-4267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231744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91107" y="3418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/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/>
                  <a:t> 1 ten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blipFill>
                <a:blip r:embed="rId12"/>
                <a:stretch>
                  <a:fillRect l="-4348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01EE2C44-A81B-4C09-A15E-0FA3B8D3F2DD}"/>
              </a:ext>
            </a:extLst>
          </p:cNvPr>
          <p:cNvSpPr txBox="1"/>
          <p:nvPr/>
        </p:nvSpPr>
        <p:spPr>
          <a:xfrm>
            <a:off x="6284741" y="404821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ones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5F3007-B4A1-4D54-9C1F-8A5DC15752E0}"/>
              </a:ext>
            </a:extLst>
          </p:cNvPr>
          <p:cNvSpPr txBox="1"/>
          <p:nvPr/>
        </p:nvSpPr>
        <p:spPr>
          <a:xfrm>
            <a:off x="6278879" y="4559949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 tens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8D071-93A0-499D-9B2B-31EDFB3ADD88}"/>
              </a:ext>
            </a:extLst>
          </p:cNvPr>
          <p:cNvSpPr txBox="1"/>
          <p:nvPr/>
        </p:nvSpPr>
        <p:spPr>
          <a:xfrm>
            <a:off x="6756921" y="5415073"/>
            <a:ext cx="159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hundreds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43C113-BD0D-4475-967E-AAD954B7FF11}"/>
              </a:ext>
            </a:extLst>
          </p:cNvPr>
          <p:cNvSpPr txBox="1"/>
          <p:nvPr/>
        </p:nvSpPr>
        <p:spPr>
          <a:xfrm>
            <a:off x="6710850" y="4870847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59" grpId="1"/>
      <p:bldP spid="46" grpId="0"/>
      <p:bldP spid="47" grpId="0"/>
      <p:bldP spid="48" grpId="0"/>
      <p:bldP spid="50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Th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B90D26BA-59EA-4980-991A-77770F5BFD8F}"/>
              </a:ext>
            </a:extLst>
          </p:cNvPr>
          <p:cNvSpPr txBox="1"/>
          <p:nvPr/>
        </p:nvSpPr>
        <p:spPr>
          <a:xfrm>
            <a:off x="527842" y="641084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Now have a look at the worksheet and answer the questions.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Use all the teaching from today to help you work out how to solve problems 6-8 on your worksheet.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Refer back to the PowerPoint if you are stuck, or message on Seesaw for more help.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665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6218459" cy="248738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11892A2-E297-4466-94BC-DDD2C1D16D51}"/>
              </a:ext>
            </a:extLst>
          </p:cNvPr>
          <p:cNvSpPr txBox="1"/>
          <p:nvPr/>
        </p:nvSpPr>
        <p:spPr>
          <a:xfrm>
            <a:off x="1336431" y="534572"/>
            <a:ext cx="63585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Comic Sans MS" panose="030F0702030302020204" pitchFamily="66" charset="0"/>
              </a:rPr>
              <a:t>14.01.21</a:t>
            </a:r>
          </a:p>
          <a:p>
            <a:endParaRPr lang="en-GB" sz="2400" u="sng" dirty="0">
              <a:latin typeface="Comic Sans MS" panose="030F0702030302020204" pitchFamily="66" charset="0"/>
            </a:endParaRPr>
          </a:p>
          <a:p>
            <a:r>
              <a:rPr lang="en-GB" sz="2400" u="sng" dirty="0">
                <a:latin typeface="Comic Sans MS" panose="030F0702030302020204" pitchFamily="66" charset="0"/>
              </a:rPr>
              <a:t>LO. I can multiply a 3-digit number by a 1-digit number</a:t>
            </a:r>
            <a:r>
              <a:rPr lang="en-GB" sz="2400" u="sng" dirty="0" smtClean="0">
                <a:latin typeface="Comic Sans MS" panose="030F0702030302020204" pitchFamily="66" charset="0"/>
              </a:rPr>
              <a:t>.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263" y="1333582"/>
            <a:ext cx="74974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Task 1.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Let’s recap our 12 x table.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 will chant it all together.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2008992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200899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32974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458593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5859571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EAE81C-49E0-40C8-981D-FF0DB33870C8}"/>
              </a:ext>
            </a:extLst>
          </p:cNvPr>
          <p:cNvSpPr txBox="1"/>
          <p:nvPr/>
        </p:nvSpPr>
        <p:spPr>
          <a:xfrm>
            <a:off x="695550" y="329276"/>
            <a:ext cx="74974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Task 2.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Answer the following questions. Use your multiplication knowledge to support you.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>
            <a:extLst>
              <a:ext uri="{FF2B5EF4-FFF2-40B4-BE49-F238E27FC236}">
                <a16:creationId xmlns:a16="http://schemas.microsoft.com/office/drawing/2014/main" id="{AAD23101-DE17-4C4C-BD7E-930E17E1D5D6}"/>
              </a:ext>
            </a:extLst>
          </p:cNvPr>
          <p:cNvSpPr txBox="1"/>
          <p:nvPr/>
        </p:nvSpPr>
        <p:spPr>
          <a:xfrm>
            <a:off x="282284" y="181821"/>
            <a:ext cx="749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Today we are learning to multiply 3-digit numbers by 1-digit numbers.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 have already looked at multiplying a 2-digit number by 1-digit number.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Look at this problem.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mistake has Alex made?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Write your idea in the comments.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Alex has multiplied 4 by 4 rather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than 40 by 2.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What should our answer be? </a:t>
            </a:r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47E603-8FB7-42F9-8614-404CDDE8A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163" y="2360094"/>
            <a:ext cx="2456152" cy="4147273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2E5773F7-62CA-4574-B8ED-F42D9ED4BBC8}"/>
              </a:ext>
            </a:extLst>
          </p:cNvPr>
          <p:cNvSpPr/>
          <p:nvPr/>
        </p:nvSpPr>
        <p:spPr>
          <a:xfrm>
            <a:off x="4572000" y="6175717"/>
            <a:ext cx="478302" cy="50046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F3AB2B7-9EE2-4421-958C-C1BC9280C8AA}"/>
              </a:ext>
            </a:extLst>
          </p:cNvPr>
          <p:cNvSpPr/>
          <p:nvPr/>
        </p:nvSpPr>
        <p:spPr>
          <a:xfrm>
            <a:off x="282284" y="5367304"/>
            <a:ext cx="5041322" cy="1476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0054D1-F43E-4C93-BBB5-DA7E8C5F650B}"/>
              </a:ext>
            </a:extLst>
          </p:cNvPr>
          <p:cNvSpPr txBox="1"/>
          <p:nvPr/>
        </p:nvSpPr>
        <p:spPr>
          <a:xfrm>
            <a:off x="479232" y="1265033"/>
            <a:ext cx="749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following two slides will support you in answering questions 1-3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111013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40518" y="2307283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96351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96351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41289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96351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896351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61425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61425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61425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66142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410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441808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441808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441808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441808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795369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5972297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6052053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41289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41289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410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410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795369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795369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896351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896351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661425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661425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441808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441808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5190975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5190975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5190975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5190975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5546211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5546211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5190975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5190975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5546211"/>
            <a:ext cx="414429" cy="40622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83689" y="4107708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3227641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/>
          <p:cNvSpPr/>
          <p:nvPr/>
        </p:nvSpPr>
        <p:spPr>
          <a:xfrm>
            <a:off x="5200781" y="4023410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6071557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41066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410664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410303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6255164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D23101-DE17-4C4C-BD7E-930E17E1D5D6}"/>
              </a:ext>
            </a:extLst>
          </p:cNvPr>
          <p:cNvSpPr txBox="1"/>
          <p:nvPr/>
        </p:nvSpPr>
        <p:spPr>
          <a:xfrm>
            <a:off x="282284" y="181821"/>
            <a:ext cx="749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So now we are multiplying 3-digit numbers by 1-digit numbers.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69A722-9465-42E8-9A07-4BAD2F5AAFB8}"/>
              </a:ext>
            </a:extLst>
          </p:cNvPr>
          <p:cNvSpPr txBox="1"/>
          <p:nvPr/>
        </p:nvSpPr>
        <p:spPr>
          <a:xfrm>
            <a:off x="2678624" y="1658630"/>
            <a:ext cx="7497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we have written 243 out 4 times.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5CFC83-918E-4DAB-B603-CEF66F9DF735}"/>
              </a:ext>
            </a:extLst>
          </p:cNvPr>
          <p:cNvSpPr txBox="1"/>
          <p:nvPr/>
        </p:nvSpPr>
        <p:spPr>
          <a:xfrm>
            <a:off x="324205" y="1535435"/>
            <a:ext cx="237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 can group together counters and make exchanges.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355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  <p:bldP spid="46" grpId="1" animBg="1"/>
      <p:bldP spid="47" grpId="0" animBg="1"/>
      <p:bldP spid="47" grpId="1" animBg="1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31845"/>
              </p:ext>
            </p:extLst>
          </p:nvPr>
        </p:nvGraphicFramePr>
        <p:xfrm>
          <a:off x="3294013" y="3106384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6491" y="17151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75050" y="86110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623" y="148535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0635" y="3728813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159" y="3728813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683" y="3728813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3582" y="407840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3289" y="407840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0635" y="4496364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159" y="4496364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683" y="4496364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3582" y="481953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3289" y="4819530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0635" y="5266255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159" y="526625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683" y="5266255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3582" y="558942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3289" y="5589421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082" y="3728813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082" y="4496364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082" y="5266255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4887343" y="4511047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404250" y="6085566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1082" y="6199322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19912" y="3938373"/>
            <a:ext cx="2463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/>
              <a:t>450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AFA5F-63F8-4689-A752-AD9BE3CEF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911" y="918563"/>
            <a:ext cx="2144377" cy="14994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8BC4AC-952B-4C79-A21D-BE5D85A0E631}"/>
              </a:ext>
            </a:extLst>
          </p:cNvPr>
          <p:cNvSpPr txBox="1"/>
          <p:nvPr/>
        </p:nvSpPr>
        <p:spPr>
          <a:xfrm>
            <a:off x="3005009" y="1397723"/>
            <a:ext cx="3669323" cy="578882"/>
          </a:xfrm>
          <a:prstGeom prst="wedgeRoundRectCallout">
            <a:avLst>
              <a:gd name="adj1" fmla="val -60130"/>
              <a:gd name="adj2" fmla="val -2356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I think the answer is 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37F17BE-AD5A-486B-B2AD-2F55FE63E409}"/>
              </a:ext>
            </a:extLst>
          </p:cNvPr>
          <p:cNvSpPr txBox="1"/>
          <p:nvPr/>
        </p:nvSpPr>
        <p:spPr>
          <a:xfrm>
            <a:off x="3522471" y="80128"/>
            <a:ext cx="2910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Is the turtle right?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4194F32-8D9C-4EE0-AE12-759F80309E86}"/>
              </a:ext>
            </a:extLst>
          </p:cNvPr>
          <p:cNvSpPr/>
          <p:nvPr/>
        </p:nvSpPr>
        <p:spPr>
          <a:xfrm>
            <a:off x="208372" y="2403171"/>
            <a:ext cx="83917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Let’s use our method to help us answer this question.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29" grpId="1" animBg="1"/>
      <p:bldP spid="32" grpId="0"/>
      <p:bldP spid="3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0054D1-F43E-4C93-BBB5-DA7E8C5F650B}"/>
              </a:ext>
            </a:extLst>
          </p:cNvPr>
          <p:cNvSpPr txBox="1"/>
          <p:nvPr/>
        </p:nvSpPr>
        <p:spPr>
          <a:xfrm>
            <a:off x="479232" y="1265033"/>
            <a:ext cx="7497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following two slides will support you in answering questions 4 and 5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11211451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4|3.3|5.8|4.8|12.7|1.1|1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3.4|4.5|2.2|7.1|3.4|4.3|4.8|1.8|3.6|7.1|1.5|4.2|1.8|2.2|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.2|0.7|2.6|1.2|6.1|2.7|6.7|3|3.1|0.9|2.6|1.2|2.2|3.3|2.4|2.2|2.3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8900</TotalTime>
  <Words>547</Words>
  <Application>Microsoft Office PowerPoint</Application>
  <PresentationFormat>On-screen Show (4:3)</PresentationFormat>
  <Paragraphs>175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Katherine Lamb</cp:lastModifiedBy>
  <cp:revision>258</cp:revision>
  <dcterms:created xsi:type="dcterms:W3CDTF">2019-07-05T11:02:13Z</dcterms:created>
  <dcterms:modified xsi:type="dcterms:W3CDTF">2021-01-08T11:58:24Z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