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4" r:id="rId3"/>
    <p:sldId id="265" r:id="rId4"/>
    <p:sldId id="268" r:id="rId5"/>
    <p:sldId id="269" r:id="rId6"/>
    <p:sldId id="270" r:id="rId7"/>
    <p:sldId id="272" r:id="rId8"/>
    <p:sldId id="273" r:id="rId9"/>
    <p:sldId id="274" r:id="rId10"/>
    <p:sldId id="276" r:id="rId11"/>
    <p:sldId id="283" r:id="rId12"/>
    <p:sldId id="2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FF3A30-D9BF-4367-BB7B-1DB359B7A8F2}"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E7FED-6BCA-4C46-BAE8-4DD56679B1D5}" type="slidenum">
              <a:rPr lang="en-GB" smtClean="0"/>
              <a:t>‹#›</a:t>
            </a:fld>
            <a:endParaRPr lang="en-GB"/>
          </a:p>
        </p:txBody>
      </p:sp>
    </p:spTree>
    <p:extLst>
      <p:ext uri="{BB962C8B-B14F-4D97-AF65-F5344CB8AC3E}">
        <p14:creationId xmlns:p14="http://schemas.microsoft.com/office/powerpoint/2010/main" val="119201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FF3A30-D9BF-4367-BB7B-1DB359B7A8F2}"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E7FED-6BCA-4C46-BAE8-4DD56679B1D5}" type="slidenum">
              <a:rPr lang="en-GB" smtClean="0"/>
              <a:t>‹#›</a:t>
            </a:fld>
            <a:endParaRPr lang="en-GB"/>
          </a:p>
        </p:txBody>
      </p:sp>
    </p:spTree>
    <p:extLst>
      <p:ext uri="{BB962C8B-B14F-4D97-AF65-F5344CB8AC3E}">
        <p14:creationId xmlns:p14="http://schemas.microsoft.com/office/powerpoint/2010/main" val="17457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FF3A30-D9BF-4367-BB7B-1DB359B7A8F2}"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E7FED-6BCA-4C46-BAE8-4DD56679B1D5}" type="slidenum">
              <a:rPr lang="en-GB" smtClean="0"/>
              <a:t>‹#›</a:t>
            </a:fld>
            <a:endParaRPr lang="en-GB"/>
          </a:p>
        </p:txBody>
      </p:sp>
    </p:spTree>
    <p:extLst>
      <p:ext uri="{BB962C8B-B14F-4D97-AF65-F5344CB8AC3E}">
        <p14:creationId xmlns:p14="http://schemas.microsoft.com/office/powerpoint/2010/main" val="110986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FF3A30-D9BF-4367-BB7B-1DB359B7A8F2}"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E7FED-6BCA-4C46-BAE8-4DD56679B1D5}" type="slidenum">
              <a:rPr lang="en-GB" smtClean="0"/>
              <a:t>‹#›</a:t>
            </a:fld>
            <a:endParaRPr lang="en-GB"/>
          </a:p>
        </p:txBody>
      </p:sp>
    </p:spTree>
    <p:extLst>
      <p:ext uri="{BB962C8B-B14F-4D97-AF65-F5344CB8AC3E}">
        <p14:creationId xmlns:p14="http://schemas.microsoft.com/office/powerpoint/2010/main" val="333276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FF3A30-D9BF-4367-BB7B-1DB359B7A8F2}"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E7FED-6BCA-4C46-BAE8-4DD56679B1D5}" type="slidenum">
              <a:rPr lang="en-GB" smtClean="0"/>
              <a:t>‹#›</a:t>
            </a:fld>
            <a:endParaRPr lang="en-GB"/>
          </a:p>
        </p:txBody>
      </p:sp>
    </p:spTree>
    <p:extLst>
      <p:ext uri="{BB962C8B-B14F-4D97-AF65-F5344CB8AC3E}">
        <p14:creationId xmlns:p14="http://schemas.microsoft.com/office/powerpoint/2010/main" val="90289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FF3A30-D9BF-4367-BB7B-1DB359B7A8F2}"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E7FED-6BCA-4C46-BAE8-4DD56679B1D5}" type="slidenum">
              <a:rPr lang="en-GB" smtClean="0"/>
              <a:t>‹#›</a:t>
            </a:fld>
            <a:endParaRPr lang="en-GB"/>
          </a:p>
        </p:txBody>
      </p:sp>
    </p:spTree>
    <p:extLst>
      <p:ext uri="{BB962C8B-B14F-4D97-AF65-F5344CB8AC3E}">
        <p14:creationId xmlns:p14="http://schemas.microsoft.com/office/powerpoint/2010/main" val="376461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FF3A30-D9BF-4367-BB7B-1DB359B7A8F2}" type="datetimeFigureOut">
              <a:rPr lang="en-GB" smtClean="0"/>
              <a:t>22/06/2021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DE7FED-6BCA-4C46-BAE8-4DD56679B1D5}" type="slidenum">
              <a:rPr lang="en-GB" smtClean="0"/>
              <a:t>‹#›</a:t>
            </a:fld>
            <a:endParaRPr lang="en-GB"/>
          </a:p>
        </p:txBody>
      </p:sp>
    </p:spTree>
    <p:extLst>
      <p:ext uri="{BB962C8B-B14F-4D97-AF65-F5344CB8AC3E}">
        <p14:creationId xmlns:p14="http://schemas.microsoft.com/office/powerpoint/2010/main" val="120399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FF3A30-D9BF-4367-BB7B-1DB359B7A8F2}" type="datetimeFigureOut">
              <a:rPr lang="en-GB" smtClean="0"/>
              <a:t>22/06/2021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DE7FED-6BCA-4C46-BAE8-4DD56679B1D5}" type="slidenum">
              <a:rPr lang="en-GB" smtClean="0"/>
              <a:t>‹#›</a:t>
            </a:fld>
            <a:endParaRPr lang="en-GB"/>
          </a:p>
        </p:txBody>
      </p:sp>
    </p:spTree>
    <p:extLst>
      <p:ext uri="{BB962C8B-B14F-4D97-AF65-F5344CB8AC3E}">
        <p14:creationId xmlns:p14="http://schemas.microsoft.com/office/powerpoint/2010/main" val="9356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F3A30-D9BF-4367-BB7B-1DB359B7A8F2}" type="datetimeFigureOut">
              <a:rPr lang="en-GB" smtClean="0"/>
              <a:t>22/06/2021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DE7FED-6BCA-4C46-BAE8-4DD56679B1D5}" type="slidenum">
              <a:rPr lang="en-GB" smtClean="0"/>
              <a:t>‹#›</a:t>
            </a:fld>
            <a:endParaRPr lang="en-GB"/>
          </a:p>
        </p:txBody>
      </p:sp>
    </p:spTree>
    <p:extLst>
      <p:ext uri="{BB962C8B-B14F-4D97-AF65-F5344CB8AC3E}">
        <p14:creationId xmlns:p14="http://schemas.microsoft.com/office/powerpoint/2010/main" val="388828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FF3A30-D9BF-4367-BB7B-1DB359B7A8F2}"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E7FED-6BCA-4C46-BAE8-4DD56679B1D5}" type="slidenum">
              <a:rPr lang="en-GB" smtClean="0"/>
              <a:t>‹#›</a:t>
            </a:fld>
            <a:endParaRPr lang="en-GB"/>
          </a:p>
        </p:txBody>
      </p:sp>
    </p:spTree>
    <p:extLst>
      <p:ext uri="{BB962C8B-B14F-4D97-AF65-F5344CB8AC3E}">
        <p14:creationId xmlns:p14="http://schemas.microsoft.com/office/powerpoint/2010/main" val="342174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FF3A30-D9BF-4367-BB7B-1DB359B7A8F2}"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E7FED-6BCA-4C46-BAE8-4DD56679B1D5}" type="slidenum">
              <a:rPr lang="en-GB" smtClean="0"/>
              <a:t>‹#›</a:t>
            </a:fld>
            <a:endParaRPr lang="en-GB"/>
          </a:p>
        </p:txBody>
      </p:sp>
    </p:spTree>
    <p:extLst>
      <p:ext uri="{BB962C8B-B14F-4D97-AF65-F5344CB8AC3E}">
        <p14:creationId xmlns:p14="http://schemas.microsoft.com/office/powerpoint/2010/main" val="47195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F3A30-D9BF-4367-BB7B-1DB359B7A8F2}" type="datetimeFigureOut">
              <a:rPr lang="en-GB" smtClean="0"/>
              <a:t>22/06/2021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E7FED-6BCA-4C46-BAE8-4DD56679B1D5}" type="slidenum">
              <a:rPr lang="en-GB" smtClean="0"/>
              <a:t>‹#›</a:t>
            </a:fld>
            <a:endParaRPr lang="en-GB"/>
          </a:p>
        </p:txBody>
      </p:sp>
    </p:spTree>
    <p:extLst>
      <p:ext uri="{BB962C8B-B14F-4D97-AF65-F5344CB8AC3E}">
        <p14:creationId xmlns:p14="http://schemas.microsoft.com/office/powerpoint/2010/main" val="2104421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2925" y="535577"/>
            <a:ext cx="9144000" cy="5669280"/>
          </a:xfrm>
        </p:spPr>
        <p:txBody>
          <a:bodyPr>
            <a:normAutofit/>
          </a:bodyPr>
          <a:lstStyle/>
          <a:p>
            <a:pPr algn="l"/>
            <a:r>
              <a:rPr lang="en-GB" sz="5400" u="sng" dirty="0" smtClean="0">
                <a:latin typeface="My Happy Ending" pitchFamily="2" charset="0"/>
                <a:ea typeface="My Happy Ending" pitchFamily="2" charset="0"/>
              </a:rPr>
              <a:t>Wednesday 23</a:t>
            </a:r>
            <a:r>
              <a:rPr lang="en-GB" sz="5400" u="sng" baseline="30000" dirty="0" smtClean="0">
                <a:latin typeface="My Happy Ending" pitchFamily="2" charset="0"/>
                <a:ea typeface="My Happy Ending" pitchFamily="2" charset="0"/>
              </a:rPr>
              <a:t>rd</a:t>
            </a:r>
            <a:r>
              <a:rPr lang="en-GB" sz="5400" u="sng" dirty="0" smtClean="0">
                <a:latin typeface="My Happy Ending" pitchFamily="2" charset="0"/>
                <a:ea typeface="My Happy Ending" pitchFamily="2" charset="0"/>
              </a:rPr>
              <a:t> June </a:t>
            </a:r>
            <a:r>
              <a:rPr lang="en-GB" sz="5400" u="sng" dirty="0">
                <a:latin typeface="My Happy Ending" pitchFamily="2" charset="0"/>
                <a:ea typeface="My Happy Ending" pitchFamily="2" charset="0"/>
              </a:rPr>
              <a:t>2021</a:t>
            </a:r>
          </a:p>
          <a:p>
            <a:pPr algn="l"/>
            <a:endParaRPr lang="en-GB" sz="5400" u="sng" dirty="0">
              <a:latin typeface="My Happy Ending" pitchFamily="2" charset="0"/>
              <a:ea typeface="My Happy Ending" pitchFamily="2" charset="0"/>
            </a:endParaRPr>
          </a:p>
          <a:p>
            <a:pPr algn="l"/>
            <a:r>
              <a:rPr lang="en-GB" sz="5400" u="sng" dirty="0">
                <a:latin typeface="My Happy Ending" pitchFamily="2" charset="0"/>
                <a:ea typeface="My Happy Ending" pitchFamily="2" charset="0"/>
              </a:rPr>
              <a:t>LO: To </a:t>
            </a:r>
            <a:r>
              <a:rPr lang="en-GB" sz="5400" u="sng" dirty="0" smtClean="0">
                <a:latin typeface="My Happy Ending" pitchFamily="2" charset="0"/>
                <a:ea typeface="My Happy Ending" pitchFamily="2" charset="0"/>
              </a:rPr>
              <a:t>plan and start to write our defeating the monster story.</a:t>
            </a:r>
            <a:endParaRPr lang="en-GB" sz="5400" u="sng" dirty="0">
              <a:latin typeface="My Happy Ending" pitchFamily="2" charset="0"/>
              <a:ea typeface="My Happy Ending" pitchFamily="2" charset="0"/>
            </a:endParaRPr>
          </a:p>
          <a:p>
            <a:endParaRPr lang="en-GB" dirty="0"/>
          </a:p>
        </p:txBody>
      </p:sp>
    </p:spTree>
    <p:extLst>
      <p:ext uri="{BB962C8B-B14F-4D97-AF65-F5344CB8AC3E}">
        <p14:creationId xmlns:p14="http://schemas.microsoft.com/office/powerpoint/2010/main" val="18602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1036" y="369946"/>
            <a:ext cx="10175297" cy="5630092"/>
          </a:xfrm>
        </p:spPr>
        <p:txBody>
          <a:bodyPr>
            <a:noAutofit/>
          </a:bodyPr>
          <a:lstStyle/>
          <a:p>
            <a:pPr algn="l"/>
            <a:r>
              <a:rPr lang="en-US" sz="5400" dirty="0" smtClean="0">
                <a:latin typeface="My Happy Ending" pitchFamily="2" charset="0"/>
                <a:ea typeface="My Happy Ending" pitchFamily="2" charset="0"/>
              </a:rPr>
              <a:t>Today you are going to plan your </a:t>
            </a:r>
            <a:r>
              <a:rPr lang="en-US" sz="5400" dirty="0" smtClean="0">
                <a:solidFill>
                  <a:srgbClr val="0070C0"/>
                </a:solidFill>
                <a:latin typeface="My Happy Ending" pitchFamily="2" charset="0"/>
                <a:ea typeface="My Happy Ending" pitchFamily="2" charset="0"/>
              </a:rPr>
              <a:t>Defeating a Monster</a:t>
            </a:r>
            <a:r>
              <a:rPr lang="en-US" sz="5400" dirty="0" smtClean="0">
                <a:latin typeface="My Happy Ending" pitchFamily="2" charset="0"/>
                <a:ea typeface="My Happy Ending" pitchFamily="2" charset="0"/>
              </a:rPr>
              <a:t> story using the monster and the special objects you have already thought about. It’s fine if you can’t remember what you did. You can think of new ones.</a:t>
            </a:r>
          </a:p>
          <a:p>
            <a:pPr algn="l"/>
            <a:endParaRPr lang="en-US" sz="5400" dirty="0" smtClean="0">
              <a:latin typeface="My Happy Ending" pitchFamily="2" charset="0"/>
              <a:ea typeface="My Happy Ending" pitchFamily="2" charset="0"/>
            </a:endParaRPr>
          </a:p>
          <a:p>
            <a:pPr algn="l"/>
            <a:r>
              <a:rPr lang="en-US" sz="5400" dirty="0" smtClean="0">
                <a:latin typeface="My Happy Ending" pitchFamily="2" charset="0"/>
                <a:ea typeface="My Happy Ending" pitchFamily="2" charset="0"/>
              </a:rPr>
              <a:t>Remember you can magpie language and ideas from the original text.</a:t>
            </a:r>
            <a:endParaRPr lang="en-US" sz="54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8573043" y="2619131"/>
            <a:ext cx="2020933" cy="1131722"/>
          </a:xfrm>
          <a:prstGeom prst="rect">
            <a:avLst/>
          </a:prstGeom>
        </p:spPr>
      </p:pic>
    </p:spTree>
    <p:extLst>
      <p:ext uri="{BB962C8B-B14F-4D97-AF65-F5344CB8AC3E}">
        <p14:creationId xmlns:p14="http://schemas.microsoft.com/office/powerpoint/2010/main" val="240888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4047" y="526700"/>
            <a:ext cx="10175297" cy="5630092"/>
          </a:xfrm>
        </p:spPr>
        <p:txBody>
          <a:bodyPr>
            <a:noAutofit/>
          </a:bodyPr>
          <a:lstStyle/>
          <a:p>
            <a:pPr algn="l"/>
            <a:r>
              <a:rPr lang="en-US" sz="6000" dirty="0" smtClean="0">
                <a:latin typeface="My Happy Ending" pitchFamily="2" charset="0"/>
                <a:ea typeface="My Happy Ending" pitchFamily="2" charset="0"/>
              </a:rPr>
              <a:t>Use the boxing up grid to create your plan. Remember, a plan is just for you! It is just your ideas. It does not have to be full sentences. It is just so that you know what is going to come next in your story. </a:t>
            </a:r>
            <a:endParaRPr lang="en-US" sz="6000" dirty="0">
              <a:latin typeface="My Happy Ending" pitchFamily="2" charset="0"/>
              <a:ea typeface="My Happy Ending" pitchFamily="2" charset="0"/>
            </a:endParaRPr>
          </a:p>
          <a:p>
            <a:pPr algn="l"/>
            <a:endParaRPr lang="en-US" sz="48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p:txBody>
      </p:sp>
    </p:spTree>
    <p:extLst>
      <p:ext uri="{BB962C8B-B14F-4D97-AF65-F5344CB8AC3E}">
        <p14:creationId xmlns:p14="http://schemas.microsoft.com/office/powerpoint/2010/main" val="141296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4047" y="526700"/>
            <a:ext cx="10175297" cy="5630092"/>
          </a:xfrm>
        </p:spPr>
        <p:txBody>
          <a:bodyPr>
            <a:noAutofit/>
          </a:bodyPr>
          <a:lstStyle/>
          <a:p>
            <a:pPr algn="l"/>
            <a:r>
              <a:rPr lang="en-US" sz="6000" dirty="0" smtClean="0">
                <a:latin typeface="My Happy Ending" pitchFamily="2" charset="0"/>
                <a:ea typeface="My Happy Ending" pitchFamily="2" charset="0"/>
              </a:rPr>
              <a:t>When you have finished your plan, start to write your story. </a:t>
            </a:r>
            <a:r>
              <a:rPr lang="en-US" sz="6000" dirty="0" smtClean="0">
                <a:latin typeface="My Happy Ending" pitchFamily="2" charset="0"/>
                <a:ea typeface="My Happy Ending" pitchFamily="2" charset="0"/>
              </a:rPr>
              <a:t>You will have</a:t>
            </a:r>
            <a:r>
              <a:rPr lang="en-US" sz="6000" dirty="0">
                <a:latin typeface="My Happy Ending" pitchFamily="2" charset="0"/>
                <a:ea typeface="My Happy Ending" pitchFamily="2" charset="0"/>
              </a:rPr>
              <a:t> </a:t>
            </a:r>
            <a:r>
              <a:rPr lang="en-US" sz="6000" dirty="0" smtClean="0">
                <a:latin typeface="My Happy Ending" pitchFamily="2" charset="0"/>
                <a:ea typeface="My Happy Ending" pitchFamily="2" charset="0"/>
              </a:rPr>
              <a:t>tomorrow’s </a:t>
            </a:r>
            <a:r>
              <a:rPr lang="en-US" sz="6000" dirty="0">
                <a:latin typeface="My Happy Ending" pitchFamily="2" charset="0"/>
                <a:ea typeface="My Happy Ending" pitchFamily="2" charset="0"/>
              </a:rPr>
              <a:t>lesson </a:t>
            </a:r>
            <a:r>
              <a:rPr lang="en-US" sz="6000" dirty="0" smtClean="0">
                <a:latin typeface="My Happy Ending" pitchFamily="2" charset="0"/>
                <a:ea typeface="My Happy Ending" pitchFamily="2" charset="0"/>
              </a:rPr>
              <a:t>to finish </a:t>
            </a:r>
            <a:r>
              <a:rPr lang="en-US" sz="6000" dirty="0">
                <a:latin typeface="My Happy Ending" pitchFamily="2" charset="0"/>
                <a:ea typeface="My Happy Ending" pitchFamily="2" charset="0"/>
              </a:rPr>
              <a:t>your </a:t>
            </a:r>
            <a:r>
              <a:rPr lang="en-US" sz="6000" dirty="0" smtClean="0">
                <a:latin typeface="My Happy Ending" pitchFamily="2" charset="0"/>
                <a:ea typeface="My Happy Ending" pitchFamily="2" charset="0"/>
              </a:rPr>
              <a:t>story.</a:t>
            </a:r>
            <a:endParaRPr lang="en-US" sz="6000" dirty="0" smtClean="0">
              <a:latin typeface="My Happy Ending" pitchFamily="2" charset="0"/>
              <a:ea typeface="My Happy Ending" pitchFamily="2" charset="0"/>
            </a:endParaRPr>
          </a:p>
          <a:p>
            <a:pPr algn="l"/>
            <a:r>
              <a:rPr lang="en-US" sz="6000" dirty="0" smtClean="0">
                <a:latin typeface="My Happy Ending" pitchFamily="2" charset="0"/>
                <a:ea typeface="My Happy Ending" pitchFamily="2" charset="0"/>
              </a:rPr>
              <a:t>Remember, keep checking your plan as you write.</a:t>
            </a:r>
          </a:p>
          <a:p>
            <a:pPr algn="l"/>
            <a:endParaRPr lang="en-US" sz="6000">
              <a:latin typeface="My Happy Ending" pitchFamily="2" charset="0"/>
              <a:ea typeface="My Happy Ending" pitchFamily="2" charset="0"/>
            </a:endParaRPr>
          </a:p>
          <a:p>
            <a:pPr algn="l"/>
            <a:r>
              <a:rPr lang="en-US" sz="6000" smtClean="0">
                <a:latin typeface="My Happy Ending" pitchFamily="2" charset="0"/>
                <a:ea typeface="My Happy Ending" pitchFamily="2" charset="0"/>
              </a:rPr>
              <a:t> </a:t>
            </a:r>
            <a:endParaRPr lang="en-US" sz="6000" dirty="0">
              <a:latin typeface="My Happy Ending" pitchFamily="2" charset="0"/>
              <a:ea typeface="My Happy Ending" pitchFamily="2" charset="0"/>
            </a:endParaRPr>
          </a:p>
          <a:p>
            <a:pPr algn="l"/>
            <a:endParaRPr lang="en-US" sz="6000" dirty="0" smtClean="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US" sz="48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a:p>
            <a:pPr algn="l"/>
            <a:endParaRPr lang="en-US" sz="6000" dirty="0">
              <a:latin typeface="My Happy Ending" pitchFamily="2" charset="0"/>
              <a:ea typeface="My Happy Ending" pitchFamily="2" charset="0"/>
            </a:endParaRPr>
          </a:p>
        </p:txBody>
      </p:sp>
    </p:spTree>
    <p:extLst>
      <p:ext uri="{BB962C8B-B14F-4D97-AF65-F5344CB8AC3E}">
        <p14:creationId xmlns:p14="http://schemas.microsoft.com/office/powerpoint/2010/main" val="35633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2925" y="535577"/>
            <a:ext cx="9144000" cy="5669280"/>
          </a:xfrm>
        </p:spPr>
        <p:txBody>
          <a:bodyPr>
            <a:normAutofit/>
          </a:bodyPr>
          <a:lstStyle/>
          <a:p>
            <a:pPr algn="l"/>
            <a:r>
              <a:rPr lang="en-GB" sz="5400" dirty="0" smtClean="0">
                <a:latin typeface="My Happy Ending" pitchFamily="2" charset="0"/>
                <a:ea typeface="My Happy Ending" pitchFamily="2" charset="0"/>
              </a:rPr>
              <a:t>Let’s just remind ourselves of the story of Perseus and Medusa.</a:t>
            </a:r>
            <a:endParaRPr lang="en-GB" dirty="0"/>
          </a:p>
        </p:txBody>
      </p:sp>
    </p:spTree>
    <p:extLst>
      <p:ext uri="{BB962C8B-B14F-4D97-AF65-F5344CB8AC3E}">
        <p14:creationId xmlns:p14="http://schemas.microsoft.com/office/powerpoint/2010/main" val="1325838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2925" y="379827"/>
            <a:ext cx="9144000" cy="1688123"/>
          </a:xfrm>
        </p:spPr>
        <p:txBody>
          <a:bodyPr>
            <a:noAutofit/>
          </a:bodyPr>
          <a:lstStyle/>
          <a:p>
            <a:pPr algn="l"/>
            <a:r>
              <a:rPr lang="en-GB" sz="9600" dirty="0">
                <a:latin typeface="My Happy Ending" pitchFamily="2" charset="0"/>
                <a:ea typeface="My Happy Ending" pitchFamily="2" charset="0"/>
              </a:rPr>
              <a:t>Perseus and Medusa</a:t>
            </a:r>
          </a:p>
        </p:txBody>
      </p:sp>
      <p:sp>
        <p:nvSpPr>
          <p:cNvPr id="3" name="Subtitle 2"/>
          <p:cNvSpPr>
            <a:spLocks noGrp="1"/>
          </p:cNvSpPr>
          <p:nvPr>
            <p:ph type="subTitle" idx="1"/>
          </p:nvPr>
        </p:nvSpPr>
        <p:spPr>
          <a:xfrm>
            <a:off x="1092925" y="2039815"/>
            <a:ext cx="9144000" cy="4165042"/>
          </a:xfrm>
        </p:spPr>
        <p:txBody>
          <a:bodyPr>
            <a:normAutofit/>
          </a:bodyPr>
          <a:lstStyle/>
          <a:p>
            <a:pPr algn="l"/>
            <a:r>
              <a:rPr lang="en-GB" sz="5400" dirty="0">
                <a:latin typeface="My Happy Ending" pitchFamily="2" charset="0"/>
                <a:ea typeface="My Happy Ending" pitchFamily="2" charset="0"/>
              </a:rPr>
              <a:t>Let’s say our story using actions.</a:t>
            </a:r>
            <a:endParaRPr lang="en-GB" dirty="0"/>
          </a:p>
        </p:txBody>
      </p:sp>
      <p:pic>
        <p:nvPicPr>
          <p:cNvPr id="4" name="Picture 3"/>
          <p:cNvPicPr>
            <a:picLocks noChangeAspect="1"/>
          </p:cNvPicPr>
          <p:nvPr/>
        </p:nvPicPr>
        <p:blipFill>
          <a:blip r:embed="rId2"/>
          <a:stretch>
            <a:fillRect/>
          </a:stretch>
        </p:blipFill>
        <p:spPr>
          <a:xfrm>
            <a:off x="3515978" y="3727938"/>
            <a:ext cx="1633433" cy="2307548"/>
          </a:xfrm>
          <a:prstGeom prst="rect">
            <a:avLst/>
          </a:prstGeom>
        </p:spPr>
      </p:pic>
      <p:pic>
        <p:nvPicPr>
          <p:cNvPr id="5" name="Picture 4"/>
          <p:cNvPicPr>
            <a:picLocks noChangeAspect="1"/>
          </p:cNvPicPr>
          <p:nvPr/>
        </p:nvPicPr>
        <p:blipFill>
          <a:blip r:embed="rId3"/>
          <a:stretch>
            <a:fillRect/>
          </a:stretch>
        </p:blipFill>
        <p:spPr>
          <a:xfrm>
            <a:off x="6311401" y="3379166"/>
            <a:ext cx="3675978" cy="1837989"/>
          </a:xfrm>
          <a:prstGeom prst="rect">
            <a:avLst/>
          </a:prstGeom>
        </p:spPr>
      </p:pic>
    </p:spTree>
    <p:extLst>
      <p:ext uri="{BB962C8B-B14F-4D97-AF65-F5344CB8AC3E}">
        <p14:creationId xmlns:p14="http://schemas.microsoft.com/office/powerpoint/2010/main" val="381505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2925" y="535577"/>
            <a:ext cx="9144000" cy="5669280"/>
          </a:xfrm>
        </p:spPr>
        <p:txBody>
          <a:bodyPr>
            <a:normAutofit/>
          </a:bodyPr>
          <a:lstStyle/>
          <a:p>
            <a:pPr algn="l"/>
            <a:r>
              <a:rPr lang="en-GB" sz="4000" u="sng" dirty="0">
                <a:latin typeface="My Happy Ending" pitchFamily="2" charset="0"/>
                <a:ea typeface="My Happy Ending" pitchFamily="2" charset="0"/>
              </a:rPr>
              <a:t>Perseus and Medusa</a:t>
            </a:r>
          </a:p>
          <a:p>
            <a:pPr algn="l"/>
            <a:endParaRPr lang="en-GB" sz="4000" u="sng" dirty="0">
              <a:latin typeface="My Happy Ending" pitchFamily="2" charset="0"/>
              <a:ea typeface="My Happy Ending" pitchFamily="2" charset="0"/>
            </a:endParaRPr>
          </a:p>
          <a:p>
            <a:pPr algn="l"/>
            <a:r>
              <a:rPr lang="en-GB" sz="4000" dirty="0" err="1">
                <a:latin typeface="My Happy Ending" pitchFamily="2" charset="0"/>
                <a:ea typeface="My Happy Ending" pitchFamily="2" charset="0"/>
              </a:rPr>
              <a:t>Polydectes</a:t>
            </a:r>
            <a:r>
              <a:rPr lang="en-GB" sz="4000" dirty="0">
                <a:latin typeface="My Happy Ending" pitchFamily="2" charset="0"/>
                <a:ea typeface="My Happy Ending" pitchFamily="2" charset="0"/>
              </a:rPr>
              <a:t> (pol-</a:t>
            </a:r>
            <a:r>
              <a:rPr lang="en-GB" sz="4000" dirty="0" err="1">
                <a:latin typeface="My Happy Ending" pitchFamily="2" charset="0"/>
                <a:ea typeface="My Happy Ending" pitchFamily="2" charset="0"/>
              </a:rPr>
              <a:t>ee</a:t>
            </a:r>
            <a:r>
              <a:rPr lang="en-GB" sz="4000" dirty="0">
                <a:latin typeface="My Happy Ending" pitchFamily="2" charset="0"/>
                <a:ea typeface="My Happy Ending" pitchFamily="2" charset="0"/>
              </a:rPr>
              <a:t>-DECK-</a:t>
            </a:r>
            <a:r>
              <a:rPr lang="en-GB" sz="4000" dirty="0" err="1">
                <a:latin typeface="My Happy Ending" pitchFamily="2" charset="0"/>
                <a:ea typeface="My Happy Ending" pitchFamily="2" charset="0"/>
              </a:rPr>
              <a:t>teez</a:t>
            </a:r>
            <a:r>
              <a:rPr lang="en-GB" sz="4000" dirty="0">
                <a:latin typeface="My Happy Ending" pitchFamily="2" charset="0"/>
                <a:ea typeface="My Happy Ending" pitchFamily="2" charset="0"/>
              </a:rPr>
              <a:t>), evil king of the island of </a:t>
            </a:r>
            <a:r>
              <a:rPr lang="en-GB" sz="4000" dirty="0" err="1">
                <a:latin typeface="My Happy Ending" pitchFamily="2" charset="0"/>
                <a:ea typeface="My Happy Ending" pitchFamily="2" charset="0"/>
              </a:rPr>
              <a:t>Seriphos</a:t>
            </a:r>
            <a:r>
              <a:rPr lang="en-GB" sz="4000" dirty="0">
                <a:latin typeface="My Happy Ending" pitchFamily="2" charset="0"/>
                <a:ea typeface="My Happy Ending" pitchFamily="2" charset="0"/>
              </a:rPr>
              <a:t> (SERR-</a:t>
            </a:r>
            <a:r>
              <a:rPr lang="en-GB" sz="4000" dirty="0" err="1">
                <a:latin typeface="My Happy Ending" pitchFamily="2" charset="0"/>
                <a:ea typeface="My Happy Ending" pitchFamily="2" charset="0"/>
              </a:rPr>
              <a:t>i</a:t>
            </a:r>
            <a:r>
              <a:rPr lang="en-GB" sz="4000" dirty="0">
                <a:latin typeface="My Happy Ending" pitchFamily="2" charset="0"/>
                <a:ea typeface="My Happy Ending" pitchFamily="2" charset="0"/>
              </a:rPr>
              <a:t>-</a:t>
            </a:r>
            <a:r>
              <a:rPr lang="en-GB" sz="4000" dirty="0" err="1">
                <a:latin typeface="My Happy Ending" pitchFamily="2" charset="0"/>
                <a:ea typeface="My Happy Ending" pitchFamily="2" charset="0"/>
              </a:rPr>
              <a:t>fos</a:t>
            </a:r>
            <a:r>
              <a:rPr lang="en-GB" sz="4000" dirty="0">
                <a:latin typeface="My Happy Ending" pitchFamily="2" charset="0"/>
                <a:ea typeface="My Happy Ending" pitchFamily="2" charset="0"/>
              </a:rPr>
              <a:t>), fell madly in love with a beautiful woman named Danae (DAN-eye). He wanted to marry Danae, but wanted nothing to do with her adult son, Perseus. Hoping to get rid of Perseus, </a:t>
            </a:r>
            <a:r>
              <a:rPr lang="en-GB" sz="4000" dirty="0" err="1">
                <a:latin typeface="My Happy Ending" pitchFamily="2" charset="0"/>
                <a:ea typeface="My Happy Ending" pitchFamily="2" charset="0"/>
              </a:rPr>
              <a:t>Polydectes</a:t>
            </a:r>
            <a:r>
              <a:rPr lang="en-GB" sz="4000" dirty="0">
                <a:latin typeface="My Happy Ending" pitchFamily="2" charset="0"/>
                <a:ea typeface="My Happy Ending" pitchFamily="2" charset="0"/>
              </a:rPr>
              <a:t> ruthlessly tricked the young man into brashly undertaking a deadly mission - to bring him the head of a dreaded monster called Medusa.</a:t>
            </a:r>
          </a:p>
          <a:p>
            <a:pPr algn="l"/>
            <a:endParaRPr lang="en-GB" sz="4000" dirty="0">
              <a:latin typeface="My Happy Ending" pitchFamily="2" charset="0"/>
              <a:ea typeface="My Happy Ending" pitchFamily="2" charset="0"/>
            </a:endParaRPr>
          </a:p>
        </p:txBody>
      </p:sp>
    </p:spTree>
    <p:extLst>
      <p:ext uri="{BB962C8B-B14F-4D97-AF65-F5344CB8AC3E}">
        <p14:creationId xmlns:p14="http://schemas.microsoft.com/office/powerpoint/2010/main" val="40605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2925" y="535577"/>
            <a:ext cx="10415452" cy="3500846"/>
          </a:xfrm>
        </p:spPr>
        <p:txBody>
          <a:bodyPr>
            <a:normAutofit/>
          </a:bodyPr>
          <a:lstStyle/>
          <a:p>
            <a:pPr algn="l"/>
            <a:r>
              <a:rPr lang="en-GB" sz="4800" dirty="0">
                <a:latin typeface="My Happy Ending" pitchFamily="2" charset="0"/>
                <a:ea typeface="My Happy Ending" pitchFamily="2" charset="0"/>
              </a:rPr>
              <a:t>Medusa was one of three fearsome Gorgon sisters who lived far away in a secret hiding place. The sisters had brass claws, golden wings, boars' tusks and masses of hissing snakes for hair. Anyone who looked into their frightful faces instantly turned into stone.</a:t>
            </a:r>
          </a:p>
          <a:p>
            <a:pPr algn="l"/>
            <a:endParaRPr lang="en-GB" sz="4000" dirty="0">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2024743" y="4036423"/>
            <a:ext cx="7707086" cy="2149248"/>
          </a:xfrm>
          <a:prstGeom prst="rect">
            <a:avLst/>
          </a:prstGeom>
        </p:spPr>
      </p:pic>
    </p:spTree>
    <p:extLst>
      <p:ext uri="{BB962C8B-B14F-4D97-AF65-F5344CB8AC3E}">
        <p14:creationId xmlns:p14="http://schemas.microsoft.com/office/powerpoint/2010/main" val="184310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2925" y="535577"/>
            <a:ext cx="5817326" cy="5630092"/>
          </a:xfrm>
        </p:spPr>
        <p:txBody>
          <a:bodyPr>
            <a:noAutofit/>
          </a:bodyPr>
          <a:lstStyle/>
          <a:p>
            <a:pPr algn="l"/>
            <a:r>
              <a:rPr lang="en-GB" sz="4000" dirty="0">
                <a:latin typeface="My Happy Ending" pitchFamily="2" charset="0"/>
                <a:ea typeface="My Happy Ending" pitchFamily="2" charset="0"/>
              </a:rPr>
              <a:t>Fortunately, the gods Athena (a-THEE-</a:t>
            </a:r>
            <a:r>
              <a:rPr lang="en-GB" sz="4000" dirty="0" err="1">
                <a:latin typeface="My Happy Ending" pitchFamily="2" charset="0"/>
                <a:ea typeface="My Happy Ending" pitchFamily="2" charset="0"/>
              </a:rPr>
              <a:t>na</a:t>
            </a:r>
            <a:r>
              <a:rPr lang="en-GB" sz="4000" dirty="0">
                <a:latin typeface="My Happy Ending" pitchFamily="2" charset="0"/>
                <a:ea typeface="My Happy Ending" pitchFamily="2" charset="0"/>
              </a:rPr>
              <a:t>) and Hermes (HER-</a:t>
            </a:r>
            <a:r>
              <a:rPr lang="en-GB" sz="4000" dirty="0" err="1">
                <a:latin typeface="My Happy Ending" pitchFamily="2" charset="0"/>
                <a:ea typeface="My Happy Ending" pitchFamily="2" charset="0"/>
              </a:rPr>
              <a:t>meez</a:t>
            </a:r>
            <a:r>
              <a:rPr lang="en-GB" sz="4000" dirty="0">
                <a:latin typeface="My Happy Ending" pitchFamily="2" charset="0"/>
                <a:ea typeface="My Happy Ending" pitchFamily="2" charset="0"/>
              </a:rPr>
              <a:t>), as well as three nymphs, offered to help Perseus. Athena gave him a shiny bronze shield and Hermes gave him a sword that could not be bent by the Gorgons' scales. The nymphs gave Perseus winged shoes so that he could fly, a cap that made </a:t>
            </a:r>
            <a:r>
              <a:rPr lang="en-GB" sz="4000">
                <a:latin typeface="My Happy Ending" pitchFamily="2" charset="0"/>
                <a:ea typeface="My Happy Ending" pitchFamily="2" charset="0"/>
              </a:rPr>
              <a:t>him invisible </a:t>
            </a:r>
            <a:r>
              <a:rPr lang="en-GB" sz="4000" dirty="0">
                <a:latin typeface="My Happy Ending" pitchFamily="2" charset="0"/>
                <a:ea typeface="My Happy Ending" pitchFamily="2" charset="0"/>
              </a:rPr>
              <a:t>and a pouch in which to carry the Gorgon's head.</a:t>
            </a:r>
          </a:p>
        </p:txBody>
      </p:sp>
      <p:pic>
        <p:nvPicPr>
          <p:cNvPr id="6" name="Picture 5"/>
          <p:cNvPicPr>
            <a:picLocks noChangeAspect="1"/>
          </p:cNvPicPr>
          <p:nvPr/>
        </p:nvPicPr>
        <p:blipFill>
          <a:blip r:embed="rId2"/>
          <a:stretch>
            <a:fillRect/>
          </a:stretch>
        </p:blipFill>
        <p:spPr>
          <a:xfrm>
            <a:off x="7215941" y="754388"/>
            <a:ext cx="1896020" cy="1914310"/>
          </a:xfrm>
          <a:prstGeom prst="rect">
            <a:avLst/>
          </a:prstGeom>
        </p:spPr>
      </p:pic>
      <p:pic>
        <p:nvPicPr>
          <p:cNvPr id="7" name="Picture 6"/>
          <p:cNvPicPr>
            <a:picLocks noChangeAspect="1"/>
          </p:cNvPicPr>
          <p:nvPr/>
        </p:nvPicPr>
        <p:blipFill>
          <a:blip r:embed="rId3"/>
          <a:stretch>
            <a:fillRect/>
          </a:stretch>
        </p:blipFill>
        <p:spPr>
          <a:xfrm>
            <a:off x="9492678" y="711259"/>
            <a:ext cx="2024047" cy="2200847"/>
          </a:xfrm>
          <a:prstGeom prst="rect">
            <a:avLst/>
          </a:prstGeom>
        </p:spPr>
      </p:pic>
      <p:pic>
        <p:nvPicPr>
          <p:cNvPr id="9" name="Picture 8"/>
          <p:cNvPicPr>
            <a:picLocks noChangeAspect="1"/>
          </p:cNvPicPr>
          <p:nvPr/>
        </p:nvPicPr>
        <p:blipFill>
          <a:blip r:embed="rId4"/>
          <a:stretch>
            <a:fillRect/>
          </a:stretch>
        </p:blipFill>
        <p:spPr>
          <a:xfrm>
            <a:off x="8529711" y="4173034"/>
            <a:ext cx="1798476" cy="2298391"/>
          </a:xfrm>
          <a:prstGeom prst="rect">
            <a:avLst/>
          </a:prstGeom>
        </p:spPr>
      </p:pic>
      <p:pic>
        <p:nvPicPr>
          <p:cNvPr id="8" name="Picture 7"/>
          <p:cNvPicPr>
            <a:picLocks noChangeAspect="1"/>
          </p:cNvPicPr>
          <p:nvPr/>
        </p:nvPicPr>
        <p:blipFill>
          <a:blip r:embed="rId5"/>
          <a:stretch>
            <a:fillRect/>
          </a:stretch>
        </p:blipFill>
        <p:spPr>
          <a:xfrm>
            <a:off x="6910251" y="3512137"/>
            <a:ext cx="1849766" cy="1810093"/>
          </a:xfrm>
          <a:prstGeom prst="rect">
            <a:avLst/>
          </a:prstGeom>
        </p:spPr>
      </p:pic>
      <p:pic>
        <p:nvPicPr>
          <p:cNvPr id="10" name="Picture 9"/>
          <p:cNvPicPr>
            <a:picLocks noChangeAspect="1"/>
          </p:cNvPicPr>
          <p:nvPr/>
        </p:nvPicPr>
        <p:blipFill>
          <a:blip r:embed="rId6"/>
          <a:stretch>
            <a:fillRect/>
          </a:stretch>
        </p:blipFill>
        <p:spPr>
          <a:xfrm>
            <a:off x="10264417" y="3512137"/>
            <a:ext cx="1682642" cy="1865538"/>
          </a:xfrm>
          <a:prstGeom prst="rect">
            <a:avLst/>
          </a:prstGeom>
        </p:spPr>
      </p:pic>
    </p:spTree>
    <p:extLst>
      <p:ext uri="{BB962C8B-B14F-4D97-AF65-F5344CB8AC3E}">
        <p14:creationId xmlns:p14="http://schemas.microsoft.com/office/powerpoint/2010/main" val="253490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2924" y="535577"/>
            <a:ext cx="10245635" cy="3952017"/>
          </a:xfrm>
        </p:spPr>
        <p:txBody>
          <a:bodyPr>
            <a:noAutofit/>
          </a:bodyPr>
          <a:lstStyle/>
          <a:p>
            <a:pPr algn="l"/>
            <a:r>
              <a:rPr lang="en-GB" sz="4400" dirty="0">
                <a:latin typeface="My Happy Ending" pitchFamily="2" charset="0"/>
                <a:ea typeface="My Happy Ending" pitchFamily="2" charset="0"/>
              </a:rPr>
              <a:t>Perseus flew first to the home of the aged ones. These three women, who were sisters to the Gorgons, were born with grey hair and shared a single eye and tooth between them. Wearing his cap of invisibility, Perseus snatched the eye as one sister passed it to another. Threatening to keep the eye, Perseus coerced them into revealing the Gorgon's secret hiding place.</a:t>
            </a:r>
          </a:p>
        </p:txBody>
      </p:sp>
      <p:pic>
        <p:nvPicPr>
          <p:cNvPr id="5" name="Picture 4"/>
          <p:cNvPicPr>
            <a:picLocks noChangeAspect="1"/>
          </p:cNvPicPr>
          <p:nvPr/>
        </p:nvPicPr>
        <p:blipFill>
          <a:blip r:embed="rId2"/>
          <a:stretch>
            <a:fillRect/>
          </a:stretch>
        </p:blipFill>
        <p:spPr>
          <a:xfrm>
            <a:off x="6035041" y="3879166"/>
            <a:ext cx="4768947" cy="2682533"/>
          </a:xfrm>
          <a:prstGeom prst="rect">
            <a:avLst/>
          </a:prstGeom>
        </p:spPr>
      </p:pic>
    </p:spTree>
    <p:extLst>
      <p:ext uri="{BB962C8B-B14F-4D97-AF65-F5344CB8AC3E}">
        <p14:creationId xmlns:p14="http://schemas.microsoft.com/office/powerpoint/2010/main" val="358449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2924" y="535577"/>
            <a:ext cx="6925661" cy="3952017"/>
          </a:xfrm>
        </p:spPr>
        <p:txBody>
          <a:bodyPr>
            <a:noAutofit/>
          </a:bodyPr>
          <a:lstStyle/>
          <a:p>
            <a:pPr algn="l"/>
            <a:r>
              <a:rPr lang="en-GB" sz="4000" dirty="0">
                <a:latin typeface="My Happy Ending" pitchFamily="2" charset="0"/>
                <a:ea typeface="My Happy Ending" pitchFamily="2" charset="0"/>
              </a:rPr>
              <a:t>Perseus arrived at the cave of the Gorgons, where, by good fortune, they were all asleep. In order to see Medusa without turning to stone, Perseus located her grotesque face in a reflection on his shiny shield. He swiftly cut off her head, dropped it into his bag, and fled from Medusa's angry sisters. When Perseus returned to </a:t>
            </a:r>
            <a:r>
              <a:rPr lang="en-GB" sz="4000" dirty="0" err="1">
                <a:latin typeface="My Happy Ending" pitchFamily="2" charset="0"/>
                <a:ea typeface="My Happy Ending" pitchFamily="2" charset="0"/>
              </a:rPr>
              <a:t>Seriphos</a:t>
            </a:r>
            <a:r>
              <a:rPr lang="en-GB" sz="4000" dirty="0">
                <a:latin typeface="My Happy Ending" pitchFamily="2" charset="0"/>
                <a:ea typeface="My Happy Ending" pitchFamily="2" charset="0"/>
              </a:rPr>
              <a:t>, the evil </a:t>
            </a:r>
            <a:r>
              <a:rPr lang="en-GB" sz="4000" dirty="0" err="1">
                <a:latin typeface="My Happy Ending" pitchFamily="2" charset="0"/>
                <a:ea typeface="My Happy Ending" pitchFamily="2" charset="0"/>
              </a:rPr>
              <a:t>Polydectes</a:t>
            </a:r>
            <a:r>
              <a:rPr lang="en-GB" sz="4000" dirty="0">
                <a:latin typeface="My Happy Ending" pitchFamily="2" charset="0"/>
                <a:ea typeface="My Happy Ending" pitchFamily="2" charset="0"/>
              </a:rPr>
              <a:t> laughed at him and asked what was in his sack. Perseus pulled out the horrifying head of Medusa and turned </a:t>
            </a:r>
            <a:r>
              <a:rPr lang="en-GB" sz="4000" dirty="0" err="1">
                <a:latin typeface="My Happy Ending" pitchFamily="2" charset="0"/>
                <a:ea typeface="My Happy Ending" pitchFamily="2" charset="0"/>
              </a:rPr>
              <a:t>Polydectes</a:t>
            </a:r>
            <a:r>
              <a:rPr lang="en-GB" sz="4000" dirty="0">
                <a:latin typeface="My Happy Ending" pitchFamily="2" charset="0"/>
                <a:ea typeface="My Happy Ending" pitchFamily="2" charset="0"/>
              </a:rPr>
              <a:t> to stone.</a:t>
            </a:r>
          </a:p>
        </p:txBody>
      </p:sp>
      <p:pic>
        <p:nvPicPr>
          <p:cNvPr id="2" name="Picture 1"/>
          <p:cNvPicPr>
            <a:picLocks noChangeAspect="1"/>
          </p:cNvPicPr>
          <p:nvPr/>
        </p:nvPicPr>
        <p:blipFill>
          <a:blip r:embed="rId2"/>
          <a:stretch>
            <a:fillRect/>
          </a:stretch>
        </p:blipFill>
        <p:spPr>
          <a:xfrm>
            <a:off x="8018585" y="1258131"/>
            <a:ext cx="3780910" cy="2506908"/>
          </a:xfrm>
          <a:prstGeom prst="rect">
            <a:avLst/>
          </a:prstGeom>
        </p:spPr>
      </p:pic>
    </p:spTree>
    <p:extLst>
      <p:ext uri="{BB962C8B-B14F-4D97-AF65-F5344CB8AC3E}">
        <p14:creationId xmlns:p14="http://schemas.microsoft.com/office/powerpoint/2010/main" val="305579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2925" y="535577"/>
            <a:ext cx="5855620" cy="5457260"/>
          </a:xfrm>
        </p:spPr>
        <p:txBody>
          <a:bodyPr>
            <a:noAutofit/>
          </a:bodyPr>
          <a:lstStyle/>
          <a:p>
            <a:pPr algn="l"/>
            <a:r>
              <a:rPr lang="en-GB" sz="4400" dirty="0">
                <a:latin typeface="My Happy Ending" pitchFamily="2" charset="0"/>
                <a:ea typeface="My Happy Ending" pitchFamily="2" charset="0"/>
              </a:rPr>
              <a:t>Medusa's severed head retained its power to turn people into stone, so Perseus carried it on many adventures, using it to defeat his enemies. Eventually, in gratitude for her protection, Perseus gave Medusa's head to Athena, who placed it on her breastplate to ward off evil.</a:t>
            </a:r>
          </a:p>
        </p:txBody>
      </p:sp>
      <p:pic>
        <p:nvPicPr>
          <p:cNvPr id="4" name="Picture 3"/>
          <p:cNvPicPr>
            <a:picLocks noChangeAspect="1"/>
          </p:cNvPicPr>
          <p:nvPr/>
        </p:nvPicPr>
        <p:blipFill>
          <a:blip r:embed="rId2"/>
          <a:stretch>
            <a:fillRect/>
          </a:stretch>
        </p:blipFill>
        <p:spPr>
          <a:xfrm>
            <a:off x="7075153" y="736486"/>
            <a:ext cx="4456562" cy="4456562"/>
          </a:xfrm>
          <a:prstGeom prst="rect">
            <a:avLst/>
          </a:prstGeom>
        </p:spPr>
      </p:pic>
    </p:spTree>
    <p:extLst>
      <p:ext uri="{BB962C8B-B14F-4D97-AF65-F5344CB8AC3E}">
        <p14:creationId xmlns:p14="http://schemas.microsoft.com/office/powerpoint/2010/main" val="3528479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607</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My Happy Ending</vt:lpstr>
      <vt:lpstr>Office Theme</vt:lpstr>
      <vt:lpstr>PowerPoint Presentation</vt:lpstr>
      <vt:lpstr>PowerPoint Presentation</vt:lpstr>
      <vt:lpstr>Perseus and Medusa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Challenge</dc:title>
  <dc:creator>Deborah Hamilton</dc:creator>
  <cp:lastModifiedBy>Deborah Hamilton</cp:lastModifiedBy>
  <cp:revision>53</cp:revision>
  <dcterms:created xsi:type="dcterms:W3CDTF">2021-06-06T10:50:01Z</dcterms:created>
  <dcterms:modified xsi:type="dcterms:W3CDTF">2021-06-22T17:53:26Z</dcterms:modified>
</cp:coreProperties>
</file>