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8A1A-17F4-4A4B-A9F0-79FD1203D179}" type="datetimeFigureOut">
              <a:rPr lang="en-GB" smtClean="0"/>
              <a:t>14/10/2020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98D2-B0FE-4D52-83CB-08110D51C2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10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8A1A-17F4-4A4B-A9F0-79FD1203D179}" type="datetimeFigureOut">
              <a:rPr lang="en-GB" smtClean="0"/>
              <a:t>14/10/2020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98D2-B0FE-4D52-83CB-08110D51C2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9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8A1A-17F4-4A4B-A9F0-79FD1203D179}" type="datetimeFigureOut">
              <a:rPr lang="en-GB" smtClean="0"/>
              <a:t>14/10/2020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98D2-B0FE-4D52-83CB-08110D51C2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75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8A1A-17F4-4A4B-A9F0-79FD1203D179}" type="datetimeFigureOut">
              <a:rPr lang="en-GB" smtClean="0"/>
              <a:t>14/10/2020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98D2-B0FE-4D52-83CB-08110D51C2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67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8A1A-17F4-4A4B-A9F0-79FD1203D179}" type="datetimeFigureOut">
              <a:rPr lang="en-GB" smtClean="0"/>
              <a:t>14/10/2020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98D2-B0FE-4D52-83CB-08110D51C2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64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8A1A-17F4-4A4B-A9F0-79FD1203D179}" type="datetimeFigureOut">
              <a:rPr lang="en-GB" smtClean="0"/>
              <a:t>14/10/2020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98D2-B0FE-4D52-83CB-08110D51C2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57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8A1A-17F4-4A4B-A9F0-79FD1203D179}" type="datetimeFigureOut">
              <a:rPr lang="en-GB" smtClean="0"/>
              <a:t>14/10/2020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98D2-B0FE-4D52-83CB-08110D51C2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78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8A1A-17F4-4A4B-A9F0-79FD1203D179}" type="datetimeFigureOut">
              <a:rPr lang="en-GB" smtClean="0"/>
              <a:t>14/10/2020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98D2-B0FE-4D52-83CB-08110D51C2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99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8A1A-17F4-4A4B-A9F0-79FD1203D179}" type="datetimeFigureOut">
              <a:rPr lang="en-GB" smtClean="0"/>
              <a:t>14/10/2020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98D2-B0FE-4D52-83CB-08110D51C2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24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8A1A-17F4-4A4B-A9F0-79FD1203D179}" type="datetimeFigureOut">
              <a:rPr lang="en-GB" smtClean="0"/>
              <a:t>14/10/2020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98D2-B0FE-4D52-83CB-08110D51C2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50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8A1A-17F4-4A4B-A9F0-79FD1203D179}" type="datetimeFigureOut">
              <a:rPr lang="en-GB" smtClean="0"/>
              <a:t>14/10/2020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98D2-B0FE-4D52-83CB-08110D51C2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84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38A1A-17F4-4A4B-A9F0-79FD1203D179}" type="datetimeFigureOut">
              <a:rPr lang="en-GB" smtClean="0"/>
              <a:t>14/10/2020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D98D2-B0FE-4D52-83CB-08110D51C2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076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>
                <a:latin typeface="Comic Sans MS" panose="030F0702030302020204" pitchFamily="66" charset="0"/>
              </a:rPr>
              <a:t>Wednesday 21</a:t>
            </a:r>
            <a:r>
              <a:rPr lang="en-GB" u="sng" baseline="30000" dirty="0">
                <a:latin typeface="Comic Sans MS" panose="030F0702030302020204" pitchFamily="66" charset="0"/>
              </a:rPr>
              <a:t>st</a:t>
            </a:r>
            <a:r>
              <a:rPr lang="en-GB" u="sng" dirty="0">
                <a:latin typeface="Comic Sans MS" panose="030F0702030302020204" pitchFamily="66" charset="0"/>
              </a:rPr>
              <a:t> October.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000" u="sng" dirty="0">
                <a:latin typeface="Comic Sans MS" panose="030F0702030302020204" pitchFamily="66" charset="0"/>
              </a:rPr>
              <a:t>LO- I understand the transport systems within the UK. I can work out how people may travel from city to city within the UK.</a:t>
            </a:r>
            <a:endParaRPr lang="en-GB" sz="30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42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Recap on communication within a city.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dirty="0">
                <a:latin typeface="Comic Sans MS" panose="030F0702030302020204" pitchFamily="66" charset="0"/>
              </a:rPr>
              <a:t>Recap on the last Geography lesson. Can they remember the 8 points of the compass?</a:t>
            </a:r>
          </a:p>
          <a:p>
            <a:pPr marL="0" indent="0">
              <a:buNone/>
            </a:pPr>
            <a:endParaRPr lang="en-US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Can you remember why people may travel from city to city and the modes of transport that may be used?</a:t>
            </a:r>
            <a:endParaRPr lang="en-GB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3200" dirty="0">
                <a:latin typeface="Comic Sans MS" panose="030F0702030302020204" pitchFamily="66" charset="0"/>
              </a:rPr>
              <a:t>What are the factors that affect people’s choices in the way they travel?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592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Transport systems around the UK.</a:t>
            </a:r>
            <a:br>
              <a:rPr lang="en-GB" dirty="0"/>
            </a:br>
            <a:r>
              <a:rPr lang="en-GB" dirty="0"/>
              <a:t> </a:t>
            </a:r>
          </a:p>
        </p:txBody>
      </p:sp>
      <p:pic>
        <p:nvPicPr>
          <p:cNvPr id="4" name="Content Placeholder 3" descr="Roman.Britain.road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662" y="1284321"/>
            <a:ext cx="5073203" cy="532254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Content Placeholder 3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35" y="1284321"/>
            <a:ext cx="5329094" cy="5322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209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Questions to answer about national travel.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What are the main reasons for national travel?</a:t>
            </a:r>
          </a:p>
          <a:p>
            <a:pPr marL="514350" indent="-514350"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 What modes of transport can be used to travel around the UK?</a:t>
            </a:r>
          </a:p>
          <a:p>
            <a:pPr marL="514350" indent="-514350"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What factors influence the mode of transport that people use?</a:t>
            </a:r>
          </a:p>
          <a:p>
            <a:pPr marL="514350" indent="-514350"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What are the major roads in England called?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292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latin typeface="Comic Sans MS" panose="030F0702030302020204" pitchFamily="66" charset="0"/>
              </a:rPr>
              <a:t>Journeys from cities to cities.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Comic Sans MS" panose="030F0702030302020204" pitchFamily="66" charset="0"/>
              </a:rPr>
              <a:t>Once you have answered the questions, stick the incomplete table in your book.</a:t>
            </a:r>
          </a:p>
          <a:p>
            <a:pPr marL="0" indent="0">
              <a:buNone/>
            </a:pPr>
            <a:endParaRPr lang="en-US" sz="3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3600" dirty="0">
                <a:latin typeface="Comic Sans MS" panose="030F0702030302020204" pitchFamily="66" charset="0"/>
              </a:rPr>
              <a:t>As a class, we will look at this and decide how we will complete it.</a:t>
            </a:r>
          </a:p>
          <a:p>
            <a:pPr marL="0" indent="0">
              <a:buNone/>
            </a:pPr>
            <a:r>
              <a:rPr lang="en-US" sz="3600" dirty="0">
                <a:latin typeface="Comic Sans MS" panose="030F0702030302020204" pitchFamily="66" charset="0"/>
              </a:rPr>
              <a:t>Teacher to model how to fill in the table.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12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Comic Sans MS" panose="030F0702030302020204" pitchFamily="66" charset="0"/>
              </a:rPr>
              <a:t>Advantages and disadvantages of the different ways to travel.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726" y="2403566"/>
            <a:ext cx="9956074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195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</a:t>
            </a:r>
            <a:r>
              <a:rPr lang="en-GB" sz="3300" b="1" u="sng" dirty="0">
                <a:latin typeface="Comic Sans MS" panose="030F0702030302020204" pitchFamily="66" charset="0"/>
              </a:rPr>
              <a:t>A table to show the advantages and disadvantages of different types of transport when travelling nationally</a:t>
            </a:r>
            <a:r>
              <a:rPr lang="en-GB" sz="3300" dirty="0">
                <a:latin typeface="Comic Sans MS" panose="030F0702030302020204" pitchFamily="66" charset="0"/>
              </a:rPr>
              <a:t>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063103"/>
              </p:ext>
            </p:extLst>
          </p:nvPr>
        </p:nvGraphicFramePr>
        <p:xfrm>
          <a:off x="838201" y="1828805"/>
          <a:ext cx="10421982" cy="3931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3956">
                  <a:extLst>
                    <a:ext uri="{9D8B030D-6E8A-4147-A177-3AD203B41FA5}">
                      <a16:colId xmlns:a16="http://schemas.microsoft.com/office/drawing/2014/main" val="2247455019"/>
                    </a:ext>
                  </a:extLst>
                </a:gridCol>
                <a:gridCol w="2083956">
                  <a:extLst>
                    <a:ext uri="{9D8B030D-6E8A-4147-A177-3AD203B41FA5}">
                      <a16:colId xmlns:a16="http://schemas.microsoft.com/office/drawing/2014/main" val="463416390"/>
                    </a:ext>
                  </a:extLst>
                </a:gridCol>
                <a:gridCol w="1759508">
                  <a:extLst>
                    <a:ext uri="{9D8B030D-6E8A-4147-A177-3AD203B41FA5}">
                      <a16:colId xmlns:a16="http://schemas.microsoft.com/office/drawing/2014/main" val="1506649927"/>
                    </a:ext>
                  </a:extLst>
                </a:gridCol>
                <a:gridCol w="2081020">
                  <a:extLst>
                    <a:ext uri="{9D8B030D-6E8A-4147-A177-3AD203B41FA5}">
                      <a16:colId xmlns:a16="http://schemas.microsoft.com/office/drawing/2014/main" val="2648464818"/>
                    </a:ext>
                  </a:extLst>
                </a:gridCol>
                <a:gridCol w="2413542">
                  <a:extLst>
                    <a:ext uri="{9D8B030D-6E8A-4147-A177-3AD203B41FA5}">
                      <a16:colId xmlns:a16="http://schemas.microsoft.com/office/drawing/2014/main" val="752250025"/>
                    </a:ext>
                  </a:extLst>
                </a:gridCol>
              </a:tblGrid>
              <a:tr h="35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Network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Used for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Map Symbol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Advantages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Disadvantages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7423642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Motorway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Long distances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Fast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6111186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Main road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8542103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Secondary road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884051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Minor road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7050788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Railway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9408376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Footpath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6800152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Bridleway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5315521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Cycle path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No conflict with others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1524708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Air travel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1287732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Canal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Slow travel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233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510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Class discussion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TTYP about the advantages and disadvantages of national travel.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Complete the table. You can work with your learning partner.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TTYP about anywhere you would like to visit it in the UK and the reasons why. Use the atlas to help locate these destinations. 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529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341</Words>
  <Application>Microsoft Office PowerPoint</Application>
  <PresentationFormat>Widescreen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Times New Roman</vt:lpstr>
      <vt:lpstr>Office Theme</vt:lpstr>
      <vt:lpstr>Wednesday 21st October.</vt:lpstr>
      <vt:lpstr>Recap on communication within a city.</vt:lpstr>
      <vt:lpstr>Transport systems around the UK.  </vt:lpstr>
      <vt:lpstr>Questions to answer about national travel.</vt:lpstr>
      <vt:lpstr>Journeys from cities to cities.</vt:lpstr>
      <vt:lpstr>Advantages and disadvantages of the different ways to travel.</vt:lpstr>
      <vt:lpstr> A table to show the advantages and disadvantages of different types of transport when travelling nationally.</vt:lpstr>
      <vt:lpstr>Class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15th November.</dc:title>
  <dc:creator>User</dc:creator>
  <cp:lastModifiedBy>Hayley Wall</cp:lastModifiedBy>
  <cp:revision>5</cp:revision>
  <dcterms:created xsi:type="dcterms:W3CDTF">2019-11-12T10:11:52Z</dcterms:created>
  <dcterms:modified xsi:type="dcterms:W3CDTF">2020-10-14T16:04:27Z</dcterms:modified>
</cp:coreProperties>
</file>