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9" autoAdjust="0"/>
    <p:restoredTop sz="94660"/>
  </p:normalViewPr>
  <p:slideViewPr>
    <p:cSldViewPr snapToGrid="0">
      <p:cViewPr varScale="1">
        <p:scale>
          <a:sx n="72" d="100"/>
          <a:sy n="72"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26/10/2021</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26/10/2021</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689113" y="327286"/>
            <a:ext cx="1875835" cy="646331"/>
          </a:xfrm>
          <a:prstGeom prst="rect">
            <a:avLst/>
          </a:prstGeom>
          <a:noFill/>
        </p:spPr>
        <p:txBody>
          <a:bodyPr wrap="none" rtlCol="0">
            <a:spAutoFit/>
          </a:bodyPr>
          <a:lstStyle/>
          <a:p>
            <a:r>
              <a:rPr lang="en-GB" sz="3600" u="sng" dirty="0">
                <a:latin typeface="Comic Sans MS" panose="030F0702030302020204" pitchFamily="66" charset="0"/>
              </a:rPr>
              <a:t>Monday</a:t>
            </a:r>
            <a:r>
              <a:rPr lang="en-GB" dirty="0"/>
              <a:t> </a:t>
            </a:r>
          </a:p>
        </p:txBody>
      </p:sp>
      <p:sp>
        <p:nvSpPr>
          <p:cNvPr id="9" name="TextBox 8">
            <a:extLst>
              <a:ext uri="{FF2B5EF4-FFF2-40B4-BE49-F238E27FC236}">
                <a16:creationId xmlns:a16="http://schemas.microsoft.com/office/drawing/2014/main" id="{392AB92E-113D-455E-BC5C-A3D5083C30EC}"/>
              </a:ext>
            </a:extLst>
          </p:cNvPr>
          <p:cNvSpPr txBox="1"/>
          <p:nvPr/>
        </p:nvSpPr>
        <p:spPr>
          <a:xfrm>
            <a:off x="4015409" y="389936"/>
            <a:ext cx="1547218" cy="584775"/>
          </a:xfrm>
          <a:prstGeom prst="rect">
            <a:avLst/>
          </a:prstGeom>
          <a:noFill/>
        </p:spPr>
        <p:txBody>
          <a:bodyPr wrap="none" rtlCol="0">
            <a:spAutoFit/>
          </a:bodyPr>
          <a:lstStyle/>
          <a:p>
            <a:r>
              <a:rPr lang="en-GB" sz="3200" u="sng" dirty="0">
                <a:latin typeface="Comic Sans MS" panose="030F0702030302020204" pitchFamily="66" charset="0"/>
              </a:rPr>
              <a:t>Nurses</a:t>
            </a:r>
          </a:p>
        </p:txBody>
      </p:sp>
      <p:sp>
        <p:nvSpPr>
          <p:cNvPr id="10" name="TextBox 9">
            <a:extLst>
              <a:ext uri="{FF2B5EF4-FFF2-40B4-BE49-F238E27FC236}">
                <a16:creationId xmlns:a16="http://schemas.microsoft.com/office/drawing/2014/main" id="{894C4CD0-236A-4830-B092-E64699A38763}"/>
              </a:ext>
            </a:extLst>
          </p:cNvPr>
          <p:cNvSpPr txBox="1"/>
          <p:nvPr/>
        </p:nvSpPr>
        <p:spPr>
          <a:xfrm>
            <a:off x="364434" y="1265165"/>
            <a:ext cx="11277600" cy="4247317"/>
          </a:xfrm>
          <a:prstGeom prst="rect">
            <a:avLst/>
          </a:prstGeom>
          <a:noFill/>
        </p:spPr>
        <p:txBody>
          <a:bodyPr wrap="square" rtlCol="0">
            <a:spAutoFit/>
          </a:bodyPr>
          <a:lstStyle/>
          <a:p>
            <a:r>
              <a:rPr lang="en-GB" dirty="0">
                <a:latin typeface="Comic Sans MS" panose="030F0702030302020204" pitchFamily="66" charset="0"/>
              </a:rPr>
              <a:t>Nurses are very caring people. They work with doctors to take care of us.</a:t>
            </a:r>
          </a:p>
          <a:p>
            <a:r>
              <a:rPr lang="en-GB" dirty="0">
                <a:latin typeface="Comic Sans MS" panose="030F0702030302020204" pitchFamily="66" charset="0"/>
              </a:rPr>
              <a:t>When we fall and cut ourselves badly, they clean the wound and bandage us up.  </a:t>
            </a:r>
          </a:p>
          <a:p>
            <a:r>
              <a:rPr lang="en-GB" dirty="0">
                <a:latin typeface="Comic Sans MS" panose="030F0702030302020204" pitchFamily="66" charset="0"/>
              </a:rPr>
              <a:t>They give us injections to stop us from getting really ill.</a:t>
            </a:r>
          </a:p>
          <a:p>
            <a:endParaRPr lang="en-GB" dirty="0">
              <a:latin typeface="Comic Sans MS" panose="030F0702030302020204" pitchFamily="66" charset="0"/>
            </a:endParaRPr>
          </a:p>
          <a:p>
            <a:r>
              <a:rPr lang="en-GB" dirty="0">
                <a:latin typeface="Comic Sans MS" panose="030F0702030302020204" pitchFamily="66" charset="0"/>
              </a:rPr>
              <a:t>Can you think of other ways nurses make you feel better?</a:t>
            </a:r>
          </a:p>
          <a:p>
            <a:endParaRPr lang="en-GB" dirty="0">
              <a:latin typeface="Comic Sans MS" panose="030F0702030302020204" pitchFamily="66" charset="0"/>
            </a:endParaRPr>
          </a:p>
          <a:p>
            <a:r>
              <a:rPr lang="en-GB" dirty="0">
                <a:latin typeface="Comic Sans MS" panose="030F0702030302020204" pitchFamily="66" charset="0"/>
              </a:rPr>
              <a:t>Has anyone ever been in hospital?  What did the nurses do?</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Some people thank God for things in life.  </a:t>
            </a:r>
          </a:p>
          <a:p>
            <a:r>
              <a:rPr lang="en-GB" dirty="0">
                <a:latin typeface="Comic Sans MS" panose="030F0702030302020204" pitchFamily="66" charset="0"/>
              </a:rPr>
              <a:t>Listen to this prayer and say Amen, if you agree.</a:t>
            </a:r>
          </a:p>
          <a:p>
            <a:endParaRPr lang="en-GB" dirty="0">
              <a:latin typeface="Comic Sans MS" panose="030F0702030302020204" pitchFamily="66" charset="0"/>
            </a:endParaRPr>
          </a:p>
          <a:p>
            <a:r>
              <a:rPr lang="en-GB" dirty="0">
                <a:latin typeface="Comic Sans MS" panose="030F0702030302020204" pitchFamily="66" charset="0"/>
              </a:rPr>
              <a:t>				Dear God,</a:t>
            </a:r>
          </a:p>
          <a:p>
            <a:r>
              <a:rPr lang="en-GB" dirty="0">
                <a:latin typeface="Comic Sans MS" panose="030F0702030302020204" pitchFamily="66" charset="0"/>
              </a:rPr>
              <a:t>				Thank you for nurses who work so hard to take care of us.</a:t>
            </a:r>
          </a:p>
          <a:p>
            <a:r>
              <a:rPr lang="en-GB" dirty="0">
                <a:latin typeface="Comic Sans MS" panose="030F0702030302020204" pitchFamily="66" charset="0"/>
              </a:rPr>
              <a:t>				Amen.</a:t>
            </a:r>
          </a:p>
        </p:txBody>
      </p:sp>
      <p:sp>
        <p:nvSpPr>
          <p:cNvPr id="5" name="TextBox 4">
            <a:extLst>
              <a:ext uri="{FF2B5EF4-FFF2-40B4-BE49-F238E27FC236}">
                <a16:creationId xmlns:a16="http://schemas.microsoft.com/office/drawing/2014/main" id="{1B76D12A-28D7-40D7-A66A-76F6E2890A63}"/>
              </a:ext>
            </a:extLst>
          </p:cNvPr>
          <p:cNvSpPr txBox="1"/>
          <p:nvPr/>
        </p:nvSpPr>
        <p:spPr>
          <a:xfrm>
            <a:off x="7382594" y="6210474"/>
            <a:ext cx="4490781" cy="369332"/>
          </a:xfrm>
          <a:prstGeom prst="rect">
            <a:avLst/>
          </a:prstGeom>
          <a:noFill/>
        </p:spPr>
        <p:txBody>
          <a:bodyPr wrap="none" rtlCol="0">
            <a:spAutoFit/>
          </a:bodyPr>
          <a:lstStyle/>
          <a:p>
            <a:r>
              <a:rPr lang="en-GB" dirty="0"/>
              <a:t>Adapted from ‘God and Me’ by Penny Boshoff</a:t>
            </a:r>
          </a:p>
        </p:txBody>
      </p:sp>
      <p:pic>
        <p:nvPicPr>
          <p:cNvPr id="1026" name="Picture 2" descr="Types of Nurses: 25 Specialties for Children, Conditions, Communi">
            <a:extLst>
              <a:ext uri="{FF2B5EF4-FFF2-40B4-BE49-F238E27FC236}">
                <a16:creationId xmlns:a16="http://schemas.microsoft.com/office/drawing/2014/main" id="{99219460-DD26-42F3-8FCE-FB48F28498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66" y="466891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cating with Child Patients | Nurse Advisor Magazine">
            <a:extLst>
              <a:ext uri="{FF2B5EF4-FFF2-40B4-BE49-F238E27FC236}">
                <a16:creationId xmlns:a16="http://schemas.microsoft.com/office/drawing/2014/main" id="{CAA685A6-394F-4B46-996F-46001514F9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54178" y="2107096"/>
            <a:ext cx="3647261" cy="214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59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166191" y="437322"/>
            <a:ext cx="1748877" cy="646331"/>
          </a:xfrm>
          <a:prstGeom prst="rect">
            <a:avLst/>
          </a:prstGeom>
          <a:noFill/>
        </p:spPr>
        <p:txBody>
          <a:bodyPr wrap="none" rtlCol="0">
            <a:spAutoFit/>
          </a:bodyPr>
          <a:lstStyle/>
          <a:p>
            <a:r>
              <a:rPr lang="en-GB" sz="3600" u="sng" dirty="0"/>
              <a:t>Tuesday</a:t>
            </a:r>
            <a:r>
              <a:rPr lang="en-GB" dirty="0"/>
              <a:t> </a:t>
            </a:r>
          </a:p>
        </p:txBody>
      </p:sp>
      <p:sp>
        <p:nvSpPr>
          <p:cNvPr id="3" name="TextBox 2">
            <a:extLst>
              <a:ext uri="{FF2B5EF4-FFF2-40B4-BE49-F238E27FC236}">
                <a16:creationId xmlns:a16="http://schemas.microsoft.com/office/drawing/2014/main" id="{B663D3C8-84B0-4C18-8EBC-2916F165C9F7}"/>
              </a:ext>
            </a:extLst>
          </p:cNvPr>
          <p:cNvSpPr txBox="1"/>
          <p:nvPr/>
        </p:nvSpPr>
        <p:spPr>
          <a:xfrm>
            <a:off x="3445566" y="529654"/>
            <a:ext cx="2903359" cy="461665"/>
          </a:xfrm>
          <a:prstGeom prst="rect">
            <a:avLst/>
          </a:prstGeom>
          <a:noFill/>
        </p:spPr>
        <p:txBody>
          <a:bodyPr wrap="none" rtlCol="0">
            <a:spAutoFit/>
          </a:bodyPr>
          <a:lstStyle/>
          <a:p>
            <a:r>
              <a:rPr lang="en-GB" sz="2400" u="sng" dirty="0">
                <a:latin typeface="Comic Sans MS" panose="030F0702030302020204" pitchFamily="66" charset="0"/>
              </a:rPr>
              <a:t>Working Together.</a:t>
            </a:r>
          </a:p>
        </p:txBody>
      </p:sp>
      <p:sp>
        <p:nvSpPr>
          <p:cNvPr id="6" name="Rectangle 5">
            <a:extLst>
              <a:ext uri="{FF2B5EF4-FFF2-40B4-BE49-F238E27FC236}">
                <a16:creationId xmlns:a16="http://schemas.microsoft.com/office/drawing/2014/main" id="{E3053AF9-596A-4D69-AEE4-912512CFA6E4}"/>
              </a:ext>
            </a:extLst>
          </p:cNvPr>
          <p:cNvSpPr/>
          <p:nvPr/>
        </p:nvSpPr>
        <p:spPr>
          <a:xfrm>
            <a:off x="576469" y="1311587"/>
            <a:ext cx="11039061" cy="4708981"/>
          </a:xfrm>
          <a:prstGeom prst="rect">
            <a:avLst/>
          </a:prstGeom>
        </p:spPr>
        <p:txBody>
          <a:bodyPr wrap="square">
            <a:spAutoFit/>
          </a:bodyPr>
          <a:lstStyle/>
          <a:p>
            <a:r>
              <a:rPr lang="en-GB" sz="2000" dirty="0">
                <a:latin typeface="Comic Sans MS" panose="030F0702030302020204" pitchFamily="66" charset="0"/>
              </a:rPr>
              <a:t>What can we make together?  Harvey has a really good idea.  </a:t>
            </a:r>
          </a:p>
          <a:p>
            <a:r>
              <a:rPr lang="en-GB" sz="2000" dirty="0">
                <a:latin typeface="Comic Sans MS" panose="030F0702030302020204" pitchFamily="66" charset="0"/>
              </a:rPr>
              <a:t>Ted knows a lot about building.  Together they can make a really strong tower.</a:t>
            </a:r>
          </a:p>
          <a:p>
            <a:r>
              <a:rPr lang="en-GB" sz="2000" dirty="0">
                <a:latin typeface="Comic Sans MS" panose="030F0702030302020204" pitchFamily="66" charset="0"/>
              </a:rPr>
              <a:t>It’s great fun working together as a team.  </a:t>
            </a:r>
          </a:p>
          <a:p>
            <a:endParaRPr lang="en-GB" sz="2000" dirty="0">
              <a:latin typeface="Comic Sans MS" panose="030F0702030302020204" pitchFamily="66" charset="0"/>
            </a:endParaRPr>
          </a:p>
          <a:p>
            <a:r>
              <a:rPr lang="en-GB" sz="2000" dirty="0">
                <a:latin typeface="Comic Sans MS" panose="030F0702030302020204" pitchFamily="66" charset="0"/>
              </a:rPr>
              <a:t>Jesus chose 12 special friends to help him.</a:t>
            </a:r>
          </a:p>
          <a:p>
            <a:r>
              <a:rPr lang="en-GB" sz="2000" dirty="0">
                <a:latin typeface="Comic Sans MS" panose="030F0702030302020204" pitchFamily="66" charset="0"/>
              </a:rPr>
              <a:t>They are known as his disciples. </a:t>
            </a:r>
          </a:p>
          <a:p>
            <a:endParaRPr lang="en-GB" sz="2000" dirty="0">
              <a:latin typeface="Comic Sans MS" panose="030F0702030302020204" pitchFamily="66" charset="0"/>
            </a:endParaRPr>
          </a:p>
          <a:p>
            <a:r>
              <a:rPr lang="en-GB" sz="2000" dirty="0">
                <a:latin typeface="Comic Sans MS" panose="030F0702030302020204" pitchFamily="66" charset="0"/>
              </a:rPr>
              <a:t>Some people ask God for help.</a:t>
            </a:r>
          </a:p>
          <a:p>
            <a:r>
              <a:rPr lang="en-GB" sz="2000" dirty="0">
                <a:latin typeface="Comic Sans MS" panose="030F0702030302020204" pitchFamily="66" charset="0"/>
              </a:rPr>
              <a:t>Listen to this prayer and say Amen, if you agree.</a:t>
            </a:r>
          </a:p>
          <a:p>
            <a:endParaRPr lang="en-GB" sz="2000" dirty="0">
              <a:latin typeface="Comic Sans MS" panose="030F0702030302020204" pitchFamily="66" charset="0"/>
            </a:endParaRPr>
          </a:p>
          <a:p>
            <a:r>
              <a:rPr lang="en-GB" sz="2000" dirty="0">
                <a:latin typeface="Comic Sans MS" panose="030F0702030302020204" pitchFamily="66" charset="0"/>
              </a:rPr>
              <a:t>		Dear God,</a:t>
            </a:r>
          </a:p>
          <a:p>
            <a:r>
              <a:rPr lang="en-GB" sz="2000" dirty="0">
                <a:latin typeface="Comic Sans MS" panose="030F0702030302020204" pitchFamily="66" charset="0"/>
              </a:rPr>
              <a:t>			please help me to listen to my friends when they have good ideas.		Amen.</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2" name="TextBox 1">
            <a:extLst>
              <a:ext uri="{FF2B5EF4-FFF2-40B4-BE49-F238E27FC236}">
                <a16:creationId xmlns:a16="http://schemas.microsoft.com/office/drawing/2014/main" id="{F464D167-B51D-4948-A7FE-B61367588D68}"/>
              </a:ext>
            </a:extLst>
          </p:cNvPr>
          <p:cNvSpPr txBox="1"/>
          <p:nvPr/>
        </p:nvSpPr>
        <p:spPr>
          <a:xfrm>
            <a:off x="6918768" y="5879170"/>
            <a:ext cx="4490781" cy="369332"/>
          </a:xfrm>
          <a:prstGeom prst="rect">
            <a:avLst/>
          </a:prstGeom>
          <a:noFill/>
        </p:spPr>
        <p:txBody>
          <a:bodyPr wrap="none" rtlCol="0">
            <a:spAutoFit/>
          </a:bodyPr>
          <a:lstStyle/>
          <a:p>
            <a:r>
              <a:rPr lang="en-GB" dirty="0"/>
              <a:t>Adapted from ‘God and Me’ by Penny Boshoff</a:t>
            </a:r>
          </a:p>
        </p:txBody>
      </p:sp>
      <p:pic>
        <p:nvPicPr>
          <p:cNvPr id="2052" name="Picture 4" descr="Kids Building Blocks Images, Stock Photos &amp; Vectors | Shutterstock">
            <a:extLst>
              <a:ext uri="{FF2B5EF4-FFF2-40B4-BE49-F238E27FC236}">
                <a16:creationId xmlns:a16="http://schemas.microsoft.com/office/drawing/2014/main" id="{7FA19342-3BF7-465D-A827-16C2FAA9E17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9180"/>
          <a:stretch/>
        </p:blipFill>
        <p:spPr bwMode="auto">
          <a:xfrm>
            <a:off x="7369620" y="2022705"/>
            <a:ext cx="3563424" cy="252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0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936413" y="463826"/>
            <a:ext cx="2723823" cy="646331"/>
          </a:xfrm>
          <a:prstGeom prst="rect">
            <a:avLst/>
          </a:prstGeom>
          <a:noFill/>
        </p:spPr>
        <p:txBody>
          <a:bodyPr wrap="none" rtlCol="0">
            <a:spAutoFit/>
          </a:bodyPr>
          <a:lstStyle/>
          <a:p>
            <a:r>
              <a:rPr lang="en-GB" sz="3600" u="sng" dirty="0">
                <a:latin typeface="Comic Sans MS" panose="030F0702030302020204" pitchFamily="66" charset="0"/>
              </a:rPr>
              <a:t>Wednesday</a:t>
            </a:r>
            <a:r>
              <a:rPr lang="en-GB" dirty="0">
                <a:latin typeface="Comic Sans MS" panose="030F0702030302020204" pitchFamily="66" charset="0"/>
              </a:rPr>
              <a:t> </a:t>
            </a:r>
          </a:p>
        </p:txBody>
      </p:sp>
      <p:sp>
        <p:nvSpPr>
          <p:cNvPr id="5" name="TextBox 4">
            <a:extLst>
              <a:ext uri="{FF2B5EF4-FFF2-40B4-BE49-F238E27FC236}">
                <a16:creationId xmlns:a16="http://schemas.microsoft.com/office/drawing/2014/main" id="{4147D8B6-DC8B-4B51-8D7A-1ABE7AAA4246}"/>
              </a:ext>
            </a:extLst>
          </p:cNvPr>
          <p:cNvSpPr txBox="1"/>
          <p:nvPr/>
        </p:nvSpPr>
        <p:spPr>
          <a:xfrm>
            <a:off x="4426230" y="586937"/>
            <a:ext cx="2959465" cy="523220"/>
          </a:xfrm>
          <a:prstGeom prst="rect">
            <a:avLst/>
          </a:prstGeom>
          <a:noFill/>
        </p:spPr>
        <p:txBody>
          <a:bodyPr wrap="none" rtlCol="0">
            <a:spAutoFit/>
          </a:bodyPr>
          <a:lstStyle/>
          <a:p>
            <a:r>
              <a:rPr lang="en-GB" sz="2800" u="sng" dirty="0">
                <a:latin typeface="Comic Sans MS" panose="030F0702030302020204" pitchFamily="66" charset="0"/>
              </a:rPr>
              <a:t>A Strong Tower.</a:t>
            </a:r>
          </a:p>
        </p:txBody>
      </p:sp>
      <p:sp>
        <p:nvSpPr>
          <p:cNvPr id="2" name="TextBox 1">
            <a:extLst>
              <a:ext uri="{FF2B5EF4-FFF2-40B4-BE49-F238E27FC236}">
                <a16:creationId xmlns:a16="http://schemas.microsoft.com/office/drawing/2014/main" id="{4B5B665B-20BC-4F95-AC07-A86131B124B8}"/>
              </a:ext>
            </a:extLst>
          </p:cNvPr>
          <p:cNvSpPr txBox="1"/>
          <p:nvPr/>
        </p:nvSpPr>
        <p:spPr>
          <a:xfrm>
            <a:off x="418606" y="1339120"/>
            <a:ext cx="10179390" cy="5940088"/>
          </a:xfrm>
          <a:prstGeom prst="rect">
            <a:avLst/>
          </a:prstGeom>
          <a:noFill/>
        </p:spPr>
        <p:txBody>
          <a:bodyPr wrap="none" rtlCol="0">
            <a:spAutoFit/>
          </a:bodyPr>
          <a:lstStyle/>
          <a:p>
            <a:r>
              <a:rPr lang="en-GB" sz="2000" dirty="0">
                <a:latin typeface="Comic Sans MS" panose="030F0702030302020204" pitchFamily="66" charset="0"/>
              </a:rPr>
              <a:t>Ryan’s last tower wobbled and fell down, so he has started again.</a:t>
            </a:r>
          </a:p>
          <a:p>
            <a:r>
              <a:rPr lang="en-GB" sz="2000" dirty="0">
                <a:latin typeface="Comic Sans MS" panose="030F0702030302020204" pitchFamily="66" charset="0"/>
              </a:rPr>
              <a:t>What would you do to stop your tower from falling down?</a:t>
            </a:r>
          </a:p>
          <a:p>
            <a:r>
              <a:rPr lang="en-GB" sz="2000" dirty="0">
                <a:latin typeface="Comic Sans MS" panose="030F0702030302020204" pitchFamily="66" charset="0"/>
              </a:rPr>
              <a:t>This time Ryan is building his tower on a good, strong surface.</a:t>
            </a:r>
          </a:p>
          <a:p>
            <a:endParaRPr lang="en-GB" sz="2000" dirty="0">
              <a:latin typeface="Comic Sans MS" panose="030F0702030302020204" pitchFamily="66" charset="0"/>
            </a:endParaRPr>
          </a:p>
          <a:p>
            <a:r>
              <a:rPr lang="en-GB" sz="2000" dirty="0">
                <a:latin typeface="Comic Sans MS" panose="030F0702030302020204" pitchFamily="66" charset="0"/>
              </a:rPr>
              <a:t>Christians believe that Jesus said that life is like building a tower.</a:t>
            </a:r>
          </a:p>
          <a:p>
            <a:r>
              <a:rPr lang="en-GB" sz="2000" dirty="0">
                <a:latin typeface="Comic Sans MS" panose="030F0702030302020204" pitchFamily="66" charset="0"/>
              </a:rPr>
              <a:t>If we want to have good, strong lives, we should do what he says.  </a:t>
            </a:r>
          </a:p>
          <a:p>
            <a:endParaRPr lang="en-GB" sz="2000" dirty="0">
              <a:latin typeface="Comic Sans MS" panose="030F0702030302020204" pitchFamily="66" charset="0"/>
            </a:endParaRPr>
          </a:p>
          <a:p>
            <a:r>
              <a:rPr lang="en-GB" sz="2000" dirty="0">
                <a:latin typeface="Comic Sans MS" panose="030F0702030302020204" pitchFamily="66" charset="0"/>
              </a:rPr>
              <a:t>Christians read a special book called The Bible.</a:t>
            </a:r>
          </a:p>
          <a:p>
            <a:r>
              <a:rPr lang="en-GB" sz="2000" dirty="0">
                <a:latin typeface="Comic Sans MS" panose="030F0702030302020204" pitchFamily="66" charset="0"/>
              </a:rPr>
              <a:t>The Bible tells us what Jesus said.  </a:t>
            </a:r>
          </a:p>
          <a:p>
            <a:r>
              <a:rPr lang="en-GB" sz="2000" dirty="0">
                <a:latin typeface="Comic Sans MS" panose="030F0702030302020204" pitchFamily="66" charset="0"/>
              </a:rPr>
              <a:t>We can read God’s good rules for life, in the Bible.</a:t>
            </a:r>
          </a:p>
          <a:p>
            <a:endParaRPr lang="en-GB" sz="2000" dirty="0">
              <a:latin typeface="Comic Sans MS" panose="030F0702030302020204" pitchFamily="66" charset="0"/>
            </a:endParaRPr>
          </a:p>
          <a:p>
            <a:r>
              <a:rPr lang="en-GB" sz="2000" dirty="0">
                <a:latin typeface="Comic Sans MS" panose="030F0702030302020204" pitchFamily="66" charset="0"/>
              </a:rPr>
              <a:t>Some people thank God for things in life.  </a:t>
            </a:r>
          </a:p>
          <a:p>
            <a:r>
              <a:rPr lang="en-GB" sz="2000" dirty="0">
                <a:latin typeface="Comic Sans MS" panose="030F0702030302020204" pitchFamily="66" charset="0"/>
              </a:rPr>
              <a:t>Listen to this prayer and say Amen, if you agree.</a:t>
            </a:r>
          </a:p>
          <a:p>
            <a:endParaRPr lang="en-GB" sz="2000" dirty="0">
              <a:latin typeface="Comic Sans MS" panose="030F0702030302020204" pitchFamily="66" charset="0"/>
            </a:endParaRPr>
          </a:p>
          <a:p>
            <a:r>
              <a:rPr lang="en-GB" sz="2000" dirty="0">
                <a:latin typeface="Comic Sans MS" panose="030F0702030302020204" pitchFamily="66" charset="0"/>
              </a:rPr>
              <a:t>		Dear God,</a:t>
            </a:r>
          </a:p>
          <a:p>
            <a:r>
              <a:rPr lang="en-GB" sz="2000" dirty="0">
                <a:latin typeface="Comic Sans MS" panose="030F0702030302020204" pitchFamily="66" charset="0"/>
              </a:rPr>
              <a:t>			Thank you for the Bible that tells us what you want us to do.</a:t>
            </a:r>
          </a:p>
          <a:p>
            <a:r>
              <a:rPr lang="en-GB" sz="2000" dirty="0">
                <a:latin typeface="Comic Sans MS" panose="030F0702030302020204" pitchFamily="66" charset="0"/>
              </a:rPr>
              <a:t>		Amen.</a:t>
            </a:r>
          </a:p>
          <a:p>
            <a:endParaRPr lang="en-GB" sz="2000" dirty="0">
              <a:latin typeface="Comic Sans MS" panose="030F0702030302020204" pitchFamily="66" charset="0"/>
            </a:endParaRPr>
          </a:p>
          <a:p>
            <a:r>
              <a:rPr lang="en-GB" sz="2000" dirty="0">
                <a:latin typeface="Comic Sans MS" panose="030F0702030302020204" pitchFamily="66" charset="0"/>
              </a:rPr>
              <a:t> </a:t>
            </a:r>
          </a:p>
        </p:txBody>
      </p:sp>
      <p:sp>
        <p:nvSpPr>
          <p:cNvPr id="6" name="TextBox 5">
            <a:extLst>
              <a:ext uri="{FF2B5EF4-FFF2-40B4-BE49-F238E27FC236}">
                <a16:creationId xmlns:a16="http://schemas.microsoft.com/office/drawing/2014/main" id="{A4411485-D6D4-4FB5-8ACB-BDF8A583B658}"/>
              </a:ext>
            </a:extLst>
          </p:cNvPr>
          <p:cNvSpPr txBox="1"/>
          <p:nvPr/>
        </p:nvSpPr>
        <p:spPr>
          <a:xfrm>
            <a:off x="7385695" y="173308"/>
            <a:ext cx="4490781" cy="369332"/>
          </a:xfrm>
          <a:prstGeom prst="rect">
            <a:avLst/>
          </a:prstGeom>
          <a:noFill/>
        </p:spPr>
        <p:txBody>
          <a:bodyPr wrap="none" rtlCol="0">
            <a:spAutoFit/>
          </a:bodyPr>
          <a:lstStyle/>
          <a:p>
            <a:r>
              <a:rPr lang="en-GB" dirty="0"/>
              <a:t>Adapted from ‘God and Me’ by Penny Boshoff</a:t>
            </a:r>
          </a:p>
        </p:txBody>
      </p:sp>
      <p:pic>
        <p:nvPicPr>
          <p:cNvPr id="3074" name="Picture 2" descr="Towers: Engineering for Kids – Inventors of Tomorrow">
            <a:extLst>
              <a:ext uri="{FF2B5EF4-FFF2-40B4-BE49-F238E27FC236}">
                <a16:creationId xmlns:a16="http://schemas.microsoft.com/office/drawing/2014/main" id="{7A4141F8-9DFA-456D-A1FF-36F4B03AE4C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2854" t="16188" r="16596" b="17102"/>
          <a:stretch/>
        </p:blipFill>
        <p:spPr bwMode="auto">
          <a:xfrm>
            <a:off x="8902568" y="848547"/>
            <a:ext cx="2723823" cy="457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1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1942711" cy="646331"/>
          </a:xfrm>
          <a:prstGeom prst="rect">
            <a:avLst/>
          </a:prstGeom>
          <a:noFill/>
        </p:spPr>
        <p:txBody>
          <a:bodyPr wrap="none" rtlCol="0">
            <a:spAutoFit/>
          </a:bodyPr>
          <a:lstStyle/>
          <a:p>
            <a:r>
              <a:rPr lang="en-GB" sz="3600" u="sng" dirty="0"/>
              <a:t>Thursday</a:t>
            </a:r>
            <a:r>
              <a:rPr lang="en-GB" dirty="0"/>
              <a:t> </a:t>
            </a:r>
          </a:p>
        </p:txBody>
      </p:sp>
      <p:sp>
        <p:nvSpPr>
          <p:cNvPr id="5" name="TextBox 4">
            <a:extLst>
              <a:ext uri="{FF2B5EF4-FFF2-40B4-BE49-F238E27FC236}">
                <a16:creationId xmlns:a16="http://schemas.microsoft.com/office/drawing/2014/main" id="{2C900A08-640D-4E44-ACE1-0B879C5F33B5}"/>
              </a:ext>
            </a:extLst>
          </p:cNvPr>
          <p:cNvSpPr txBox="1"/>
          <p:nvPr/>
        </p:nvSpPr>
        <p:spPr>
          <a:xfrm>
            <a:off x="4175685" y="579692"/>
            <a:ext cx="1661032" cy="400110"/>
          </a:xfrm>
          <a:prstGeom prst="rect">
            <a:avLst/>
          </a:prstGeom>
          <a:noFill/>
        </p:spPr>
        <p:txBody>
          <a:bodyPr wrap="none" rtlCol="0">
            <a:spAutoFit/>
          </a:bodyPr>
          <a:lstStyle/>
          <a:p>
            <a:r>
              <a:rPr lang="en-GB" sz="2000" u="sng" dirty="0">
                <a:latin typeface="Comic Sans MS" panose="030F0702030302020204" pitchFamily="66" charset="0"/>
              </a:rPr>
              <a:t>Fingerprints</a:t>
            </a:r>
            <a:endParaRPr lang="en-GB" sz="2000" dirty="0"/>
          </a:p>
        </p:txBody>
      </p:sp>
      <p:sp>
        <p:nvSpPr>
          <p:cNvPr id="2" name="TextBox 1">
            <a:extLst>
              <a:ext uri="{FF2B5EF4-FFF2-40B4-BE49-F238E27FC236}">
                <a16:creationId xmlns:a16="http://schemas.microsoft.com/office/drawing/2014/main" id="{D1AF9B49-956D-4C08-B704-28D5441B384D}"/>
              </a:ext>
            </a:extLst>
          </p:cNvPr>
          <p:cNvSpPr txBox="1"/>
          <p:nvPr/>
        </p:nvSpPr>
        <p:spPr>
          <a:xfrm>
            <a:off x="783886" y="1197620"/>
            <a:ext cx="10575331" cy="4708981"/>
          </a:xfrm>
          <a:prstGeom prst="rect">
            <a:avLst/>
          </a:prstGeom>
          <a:noFill/>
        </p:spPr>
        <p:txBody>
          <a:bodyPr wrap="none" rtlCol="0">
            <a:spAutoFit/>
          </a:bodyPr>
          <a:lstStyle/>
          <a:p>
            <a:r>
              <a:rPr lang="en-GB" sz="2000" dirty="0">
                <a:latin typeface="Comic Sans MS" panose="030F0702030302020204" pitchFamily="66" charset="0"/>
              </a:rPr>
              <a:t>You are different from every other boy or girl right down to your fingertips.</a:t>
            </a:r>
          </a:p>
          <a:p>
            <a:r>
              <a:rPr lang="en-GB" sz="2000" dirty="0">
                <a:latin typeface="Comic Sans MS" panose="030F0702030302020204" pitchFamily="66" charset="0"/>
              </a:rPr>
              <a:t>If you have ever done finger painting, you will know that each of your finger prints </a:t>
            </a:r>
          </a:p>
          <a:p>
            <a:r>
              <a:rPr lang="en-GB" sz="2000" dirty="0">
                <a:latin typeface="Comic Sans MS" panose="030F0702030302020204" pitchFamily="66" charset="0"/>
              </a:rPr>
              <a:t>is different.  </a:t>
            </a:r>
          </a:p>
          <a:p>
            <a:endParaRPr lang="en-GB" sz="2000" dirty="0">
              <a:latin typeface="Comic Sans MS" panose="030F0702030302020204" pitchFamily="66" charset="0"/>
            </a:endParaRPr>
          </a:p>
          <a:p>
            <a:r>
              <a:rPr lang="en-GB" sz="2000" dirty="0">
                <a:latin typeface="Comic Sans MS" panose="030F0702030302020204" pitchFamily="66" charset="0"/>
              </a:rPr>
              <a:t>Some people believe that God made every bit of you and you are very precious to him.  </a:t>
            </a:r>
          </a:p>
          <a:p>
            <a:r>
              <a:rPr lang="en-GB" sz="2000" dirty="0">
                <a:latin typeface="Comic Sans MS" panose="030F0702030302020204" pitchFamily="66" charset="0"/>
              </a:rPr>
              <a:t>There is nobody else like you.</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Some people thank God for things in life.  </a:t>
            </a:r>
          </a:p>
          <a:p>
            <a:r>
              <a:rPr lang="en-GB" sz="2000" dirty="0">
                <a:latin typeface="Comic Sans MS" panose="030F0702030302020204" pitchFamily="66" charset="0"/>
              </a:rPr>
              <a:t>Listen to this prayer and say Amen, if you agree.</a:t>
            </a:r>
          </a:p>
          <a:p>
            <a:endParaRPr lang="en-GB" sz="2000" dirty="0">
              <a:latin typeface="Comic Sans MS" panose="030F0702030302020204" pitchFamily="66" charset="0"/>
            </a:endParaRPr>
          </a:p>
          <a:p>
            <a:r>
              <a:rPr lang="en-GB" sz="2000" dirty="0">
                <a:latin typeface="Comic Sans MS" panose="030F0702030302020204" pitchFamily="66" charset="0"/>
              </a:rPr>
              <a:t>		Dear God,</a:t>
            </a:r>
          </a:p>
          <a:p>
            <a:r>
              <a:rPr lang="en-GB" sz="2000" dirty="0">
                <a:latin typeface="Comic Sans MS" panose="030F0702030302020204" pitchFamily="66" charset="0"/>
              </a:rPr>
              <a:t>			Thank you for making me and loving me.</a:t>
            </a:r>
          </a:p>
          <a:p>
            <a:r>
              <a:rPr lang="en-GB" sz="2000" dirty="0">
                <a:latin typeface="Comic Sans MS" panose="030F0702030302020204" pitchFamily="66" charset="0"/>
              </a:rPr>
              <a:t>		Amen.</a:t>
            </a:r>
          </a:p>
          <a:p>
            <a:endParaRPr lang="en-GB" sz="2000" dirty="0">
              <a:latin typeface="Comic Sans MS" panose="030F0702030302020204" pitchFamily="66" charset="0"/>
            </a:endParaRPr>
          </a:p>
        </p:txBody>
      </p:sp>
      <p:sp>
        <p:nvSpPr>
          <p:cNvPr id="6" name="TextBox 5">
            <a:extLst>
              <a:ext uri="{FF2B5EF4-FFF2-40B4-BE49-F238E27FC236}">
                <a16:creationId xmlns:a16="http://schemas.microsoft.com/office/drawing/2014/main" id="{C9DE640B-77CF-4BB2-A9B4-E9DC4580C9F4}"/>
              </a:ext>
            </a:extLst>
          </p:cNvPr>
          <p:cNvSpPr txBox="1"/>
          <p:nvPr/>
        </p:nvSpPr>
        <p:spPr>
          <a:xfrm>
            <a:off x="6868436" y="6047073"/>
            <a:ext cx="4490781" cy="369332"/>
          </a:xfrm>
          <a:prstGeom prst="rect">
            <a:avLst/>
          </a:prstGeom>
          <a:noFill/>
        </p:spPr>
        <p:txBody>
          <a:bodyPr wrap="none" rtlCol="0">
            <a:spAutoFit/>
          </a:bodyPr>
          <a:lstStyle/>
          <a:p>
            <a:r>
              <a:rPr lang="en-GB" dirty="0"/>
              <a:t>Adapted from ‘God and Me’ by Penny Boshoff</a:t>
            </a:r>
          </a:p>
        </p:txBody>
      </p:sp>
      <p:pic>
        <p:nvPicPr>
          <p:cNvPr id="4098" name="Picture 2" descr="Colored Fingerprint Royalty Free Cliparts, Vectors, And Stock Illustration.  Image 8273048.">
            <a:extLst>
              <a:ext uri="{FF2B5EF4-FFF2-40B4-BE49-F238E27FC236}">
                <a16:creationId xmlns:a16="http://schemas.microsoft.com/office/drawing/2014/main" id="{81C32733-C55F-4A82-9C9E-F63646F541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0418" y="3025537"/>
            <a:ext cx="2998926" cy="288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596770" y="1720840"/>
            <a:ext cx="5476179" cy="3970318"/>
          </a:xfrm>
          <a:prstGeom prst="rect">
            <a:avLst/>
          </a:prstGeom>
          <a:noFill/>
        </p:spPr>
        <p:txBody>
          <a:bodyPr wrap="none" rtlCol="0">
            <a:spAutoFit/>
          </a:bodyPr>
          <a:lstStyle/>
          <a:p>
            <a:r>
              <a:rPr lang="en-GB" dirty="0">
                <a:latin typeface="Comic Sans MS" panose="030F0702030302020204" pitchFamily="66" charset="0"/>
              </a:rPr>
              <a:t>What have you enjoyed at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139070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883</Words>
  <Application>Microsoft Office PowerPoint</Application>
  <PresentationFormat>Widescreen</PresentationFormat>
  <Paragraphs>102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Kate Jarvis</cp:lastModifiedBy>
  <cp:revision>43</cp:revision>
  <dcterms:created xsi:type="dcterms:W3CDTF">2020-10-09T09:50:19Z</dcterms:created>
  <dcterms:modified xsi:type="dcterms:W3CDTF">2021-10-26T12:12:30Z</dcterms:modified>
</cp:coreProperties>
</file>