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30"/>
  </p:notesMasterIdLst>
  <p:sldIdLst>
    <p:sldId id="296" r:id="rId11"/>
    <p:sldId id="297" r:id="rId12"/>
    <p:sldId id="361" r:id="rId13"/>
    <p:sldId id="370" r:id="rId14"/>
    <p:sldId id="299" r:id="rId15"/>
    <p:sldId id="300" r:id="rId16"/>
    <p:sldId id="304" r:id="rId17"/>
    <p:sldId id="364" r:id="rId18"/>
    <p:sldId id="365" r:id="rId19"/>
    <p:sldId id="366" r:id="rId20"/>
    <p:sldId id="367" r:id="rId21"/>
    <p:sldId id="363" r:id="rId22"/>
    <p:sldId id="362" r:id="rId23"/>
    <p:sldId id="368" r:id="rId24"/>
    <p:sldId id="310" r:id="rId25"/>
    <p:sldId id="308" r:id="rId26"/>
    <p:sldId id="369" r:id="rId27"/>
    <p:sldId id="313" r:id="rId28"/>
    <p:sldId id="32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2385" autoAdjust="0"/>
  </p:normalViewPr>
  <p:slideViewPr>
    <p:cSldViewPr snapToGrid="0" snapToObjects="1">
      <p:cViewPr varScale="1">
        <p:scale>
          <a:sx n="67" d="100"/>
          <a:sy n="67" d="100"/>
        </p:scale>
        <p:origin x="1500" y="66"/>
      </p:cViewPr>
      <p:guideLst>
        <p:guide orient="horz" pos="1865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04/01/2022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04/01/2022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19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10" Type="http://schemas.openxmlformats.org/officeDocument/2006/relationships/image" Target="../media/image16.png"/><Relationship Id="rId9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BDC179-2A59-41AB-AEF6-AAD604553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893"/>
            <a:ext cx="5950212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15A4E97-C11B-47F8-AFC9-A909BDBC6AFC}"/>
              </a:ext>
            </a:extLst>
          </p:cNvPr>
          <p:cNvSpPr txBox="1"/>
          <p:nvPr/>
        </p:nvSpPr>
        <p:spPr>
          <a:xfrm>
            <a:off x="1941015" y="2957831"/>
            <a:ext cx="5149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Using counters, make arrays to find all the factors of 24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961F90-44BA-46CB-84FF-5135908DD238}"/>
              </a:ext>
            </a:extLst>
          </p:cNvPr>
          <p:cNvSpPr txBox="1"/>
          <p:nvPr/>
        </p:nvSpPr>
        <p:spPr>
          <a:xfrm>
            <a:off x="1061439" y="4431713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CA6974A-EFFF-484C-8BF8-40B11A9EF0FF}"/>
              </a:ext>
            </a:extLst>
          </p:cNvPr>
          <p:cNvCxnSpPr/>
          <p:nvPr/>
        </p:nvCxnSpPr>
        <p:spPr>
          <a:xfrm flipH="1" flipV="1">
            <a:off x="1271728" y="4875335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E82CDEF-BBAB-4405-B128-C36A918B444D}"/>
              </a:ext>
            </a:extLst>
          </p:cNvPr>
          <p:cNvSpPr txBox="1"/>
          <p:nvPr/>
        </p:nvSpPr>
        <p:spPr>
          <a:xfrm>
            <a:off x="1479249" y="4842048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CEB0685-5346-497E-AC56-A9BFBAA22506}"/>
              </a:ext>
            </a:extLst>
          </p:cNvPr>
          <p:cNvCxnSpPr>
            <a:cxnSpLocks/>
          </p:cNvCxnSpPr>
          <p:nvPr/>
        </p:nvCxnSpPr>
        <p:spPr>
          <a:xfrm flipH="1">
            <a:off x="1856512" y="4296365"/>
            <a:ext cx="142044" cy="230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FE85257-15EA-444D-AE11-C770957D163D}"/>
              </a:ext>
            </a:extLst>
          </p:cNvPr>
          <p:cNvSpPr txBox="1"/>
          <p:nvPr/>
        </p:nvSpPr>
        <p:spPr>
          <a:xfrm>
            <a:off x="1942361" y="4008634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0DB8205-ABF4-4C8C-A720-7A75B7ADD377}"/>
              </a:ext>
            </a:extLst>
          </p:cNvPr>
          <p:cNvCxnSpPr/>
          <p:nvPr/>
        </p:nvCxnSpPr>
        <p:spPr>
          <a:xfrm flipH="1" flipV="1">
            <a:off x="2758026" y="4826202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CCCCCBC-78AA-49E6-B2A5-9B873C4697B3}"/>
              </a:ext>
            </a:extLst>
          </p:cNvPr>
          <p:cNvSpPr txBox="1"/>
          <p:nvPr/>
        </p:nvSpPr>
        <p:spPr>
          <a:xfrm>
            <a:off x="2677578" y="4915425"/>
            <a:ext cx="133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234B77A-0867-4E3D-8C2D-A2D22FA90101}"/>
              </a:ext>
            </a:extLst>
          </p:cNvPr>
          <p:cNvSpPr txBox="1"/>
          <p:nvPr/>
        </p:nvSpPr>
        <p:spPr>
          <a:xfrm>
            <a:off x="5112202" y="4008634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062589C-45DF-4FB7-A791-BD069034F82E}"/>
              </a:ext>
            </a:extLst>
          </p:cNvPr>
          <p:cNvSpPr/>
          <p:nvPr/>
        </p:nvSpPr>
        <p:spPr>
          <a:xfrm>
            <a:off x="1004971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CF2F268-07D6-41E5-8A58-0CA217BA3B46}"/>
              </a:ext>
            </a:extLst>
          </p:cNvPr>
          <p:cNvSpPr/>
          <p:nvPr/>
        </p:nvSpPr>
        <p:spPr>
          <a:xfrm>
            <a:off x="1305940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0314B51-7AFD-44B6-96DD-B3BCA7E51E0E}"/>
              </a:ext>
            </a:extLst>
          </p:cNvPr>
          <p:cNvSpPr/>
          <p:nvPr/>
        </p:nvSpPr>
        <p:spPr>
          <a:xfrm>
            <a:off x="1607064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CF6EBD9-FBEF-4B2C-9014-EE0AD5BAA96B}"/>
              </a:ext>
            </a:extLst>
          </p:cNvPr>
          <p:cNvSpPr/>
          <p:nvPr/>
        </p:nvSpPr>
        <p:spPr>
          <a:xfrm>
            <a:off x="1908033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C21F770-355C-4E2A-BEAB-F63F83C169E0}"/>
              </a:ext>
            </a:extLst>
          </p:cNvPr>
          <p:cNvSpPr/>
          <p:nvPr/>
        </p:nvSpPr>
        <p:spPr>
          <a:xfrm>
            <a:off x="2209157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974D38E-2622-4E75-9CFB-2950B53775D5}"/>
              </a:ext>
            </a:extLst>
          </p:cNvPr>
          <p:cNvSpPr/>
          <p:nvPr/>
        </p:nvSpPr>
        <p:spPr>
          <a:xfrm>
            <a:off x="2510126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5EE000C-1DF5-4DA8-99FB-9CAB571CD154}"/>
              </a:ext>
            </a:extLst>
          </p:cNvPr>
          <p:cNvSpPr/>
          <p:nvPr/>
        </p:nvSpPr>
        <p:spPr>
          <a:xfrm>
            <a:off x="2811250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EB8D713-7D99-4875-B912-87FA76EDBB2F}"/>
              </a:ext>
            </a:extLst>
          </p:cNvPr>
          <p:cNvSpPr/>
          <p:nvPr/>
        </p:nvSpPr>
        <p:spPr>
          <a:xfrm>
            <a:off x="3112219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0AE4047-483E-42DD-A174-93DCBD61AC7B}"/>
              </a:ext>
            </a:extLst>
          </p:cNvPr>
          <p:cNvSpPr/>
          <p:nvPr/>
        </p:nvSpPr>
        <p:spPr>
          <a:xfrm>
            <a:off x="3413343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BB28B91-8381-465D-8E9B-A7C636BC62B5}"/>
              </a:ext>
            </a:extLst>
          </p:cNvPr>
          <p:cNvSpPr/>
          <p:nvPr/>
        </p:nvSpPr>
        <p:spPr>
          <a:xfrm>
            <a:off x="3714312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8F85357-1727-4A21-8CD4-F8351C3D4CCA}"/>
              </a:ext>
            </a:extLst>
          </p:cNvPr>
          <p:cNvSpPr/>
          <p:nvPr/>
        </p:nvSpPr>
        <p:spPr>
          <a:xfrm>
            <a:off x="4015436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F20FEC8-4361-45BE-9C75-F1CB92E8E5C0}"/>
              </a:ext>
            </a:extLst>
          </p:cNvPr>
          <p:cNvSpPr/>
          <p:nvPr/>
        </p:nvSpPr>
        <p:spPr>
          <a:xfrm>
            <a:off x="4316405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775ECF4-42DD-4419-A1A0-51891E58A159}"/>
              </a:ext>
            </a:extLst>
          </p:cNvPr>
          <p:cNvSpPr txBox="1"/>
          <p:nvPr/>
        </p:nvSpPr>
        <p:spPr>
          <a:xfrm>
            <a:off x="5119364" y="4352115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12 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7EC02AF-3FA6-4515-B463-A6D6B85E6724}"/>
              </a:ext>
            </a:extLst>
          </p:cNvPr>
          <p:cNvSpPr/>
          <p:nvPr/>
        </p:nvSpPr>
        <p:spPr>
          <a:xfrm>
            <a:off x="100713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0A7A3D4-4988-41E5-8186-DD2668340321}"/>
              </a:ext>
            </a:extLst>
          </p:cNvPr>
          <p:cNvSpPr/>
          <p:nvPr/>
        </p:nvSpPr>
        <p:spPr>
          <a:xfrm>
            <a:off x="130977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15DE85F-4913-4135-B7E0-7E54A1D1069B}"/>
              </a:ext>
            </a:extLst>
          </p:cNvPr>
          <p:cNvSpPr/>
          <p:nvPr/>
        </p:nvSpPr>
        <p:spPr>
          <a:xfrm>
            <a:off x="161241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1FC31A0-9F02-4F2B-A18A-C3E2BB979240}"/>
              </a:ext>
            </a:extLst>
          </p:cNvPr>
          <p:cNvSpPr/>
          <p:nvPr/>
        </p:nvSpPr>
        <p:spPr>
          <a:xfrm>
            <a:off x="191505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10A4162-0D66-47EE-9FF8-0A9D0AD7B45D}"/>
              </a:ext>
            </a:extLst>
          </p:cNvPr>
          <p:cNvSpPr/>
          <p:nvPr/>
        </p:nvSpPr>
        <p:spPr>
          <a:xfrm>
            <a:off x="221769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EFC8E38-697A-4809-AC98-0703AF1A513C}"/>
              </a:ext>
            </a:extLst>
          </p:cNvPr>
          <p:cNvSpPr/>
          <p:nvPr/>
        </p:nvSpPr>
        <p:spPr>
          <a:xfrm>
            <a:off x="252033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9337845-7C19-4142-9493-4DEF7BFEACD3}"/>
              </a:ext>
            </a:extLst>
          </p:cNvPr>
          <p:cNvSpPr/>
          <p:nvPr/>
        </p:nvSpPr>
        <p:spPr>
          <a:xfrm>
            <a:off x="282297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DF3CFDCB-DFE4-4A96-B428-E65D5E73AF85}"/>
              </a:ext>
            </a:extLst>
          </p:cNvPr>
          <p:cNvSpPr/>
          <p:nvPr/>
        </p:nvSpPr>
        <p:spPr>
          <a:xfrm>
            <a:off x="312561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B6ACE96-9441-4A05-B952-A3E1B00156D3}"/>
              </a:ext>
            </a:extLst>
          </p:cNvPr>
          <p:cNvSpPr/>
          <p:nvPr/>
        </p:nvSpPr>
        <p:spPr>
          <a:xfrm>
            <a:off x="342825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5C5DFD5-8ED8-4CAE-AB99-38C8D08D4894}"/>
              </a:ext>
            </a:extLst>
          </p:cNvPr>
          <p:cNvSpPr/>
          <p:nvPr/>
        </p:nvSpPr>
        <p:spPr>
          <a:xfrm>
            <a:off x="373089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3CF29C0-87B6-43EB-97F2-434416E3F84A}"/>
              </a:ext>
            </a:extLst>
          </p:cNvPr>
          <p:cNvSpPr/>
          <p:nvPr/>
        </p:nvSpPr>
        <p:spPr>
          <a:xfrm>
            <a:off x="403353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842069E-A663-4F7B-B48F-71EFBD40036E}"/>
              </a:ext>
            </a:extLst>
          </p:cNvPr>
          <p:cNvSpPr/>
          <p:nvPr/>
        </p:nvSpPr>
        <p:spPr>
          <a:xfrm>
            <a:off x="433617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A5C11A-A17D-48D5-9E19-99A9744E0C09}"/>
              </a:ext>
            </a:extLst>
          </p:cNvPr>
          <p:cNvSpPr txBox="1"/>
          <p:nvPr/>
        </p:nvSpPr>
        <p:spPr>
          <a:xfrm>
            <a:off x="5128004" y="4695596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80B0E50-E079-491B-B0DD-32EC184C2DBD}"/>
              </a:ext>
            </a:extLst>
          </p:cNvPr>
          <p:cNvSpPr txBox="1"/>
          <p:nvPr/>
        </p:nvSpPr>
        <p:spPr>
          <a:xfrm>
            <a:off x="5136644" y="5045692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160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36094 0.089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56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-0.32882 0.043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41" y="219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259E-6 L -0.22882 0.0891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44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26355 0.043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219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L -0.12969 0.0891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93" y="444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48148E-6 L -0.16441 0.0439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29" y="219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0.03003 0.0891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444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-0.06563 0.0439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03 0.08912 L -0.26232 0.1328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15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L -0.19635 0.0868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26" y="4329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-0.1625 0.131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655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63 0.04398 L -0.16458 0.0870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8" y="215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0.06579 0.0861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9" y="430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L -0.0309 0.1312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5" grpId="1" animBg="1"/>
      <p:bldP spid="46" grpId="0" animBg="1"/>
      <p:bldP spid="47" grpId="0" animBg="1"/>
      <p:bldP spid="48" grpId="0" animBg="1"/>
      <p:bldP spid="53" grpId="0" animBg="1"/>
      <p:bldP spid="54" grpId="0" animBg="1"/>
      <p:bldP spid="55" grpId="0" animBg="1"/>
      <p:bldP spid="55" grpId="1" animBg="1"/>
      <p:bldP spid="56" grpId="0" animBg="1"/>
      <p:bldP spid="57" grpId="0" animBg="1"/>
      <p:bldP spid="58" grpId="0" animBg="1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15A4E97-C11B-47F8-AFC9-A909BDBC6AFC}"/>
              </a:ext>
            </a:extLst>
          </p:cNvPr>
          <p:cNvSpPr txBox="1"/>
          <p:nvPr/>
        </p:nvSpPr>
        <p:spPr>
          <a:xfrm>
            <a:off x="1941015" y="2957831"/>
            <a:ext cx="5149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Using counters, make arrays to find all the factors of 24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961F90-44BA-46CB-84FF-5135908DD238}"/>
              </a:ext>
            </a:extLst>
          </p:cNvPr>
          <p:cNvSpPr txBox="1"/>
          <p:nvPr/>
        </p:nvSpPr>
        <p:spPr>
          <a:xfrm>
            <a:off x="1061439" y="4431713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CA6974A-EFFF-484C-8BF8-40B11A9EF0FF}"/>
              </a:ext>
            </a:extLst>
          </p:cNvPr>
          <p:cNvCxnSpPr/>
          <p:nvPr/>
        </p:nvCxnSpPr>
        <p:spPr>
          <a:xfrm flipH="1" flipV="1">
            <a:off x="1271728" y="4875335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E82CDEF-BBAB-4405-B128-C36A918B444D}"/>
              </a:ext>
            </a:extLst>
          </p:cNvPr>
          <p:cNvSpPr txBox="1"/>
          <p:nvPr/>
        </p:nvSpPr>
        <p:spPr>
          <a:xfrm>
            <a:off x="1479249" y="4842048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CEB0685-5346-497E-AC56-A9BFBAA22506}"/>
              </a:ext>
            </a:extLst>
          </p:cNvPr>
          <p:cNvCxnSpPr>
            <a:cxnSpLocks/>
          </p:cNvCxnSpPr>
          <p:nvPr/>
        </p:nvCxnSpPr>
        <p:spPr>
          <a:xfrm flipH="1">
            <a:off x="1856512" y="4296365"/>
            <a:ext cx="142044" cy="230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FE85257-15EA-444D-AE11-C770957D163D}"/>
              </a:ext>
            </a:extLst>
          </p:cNvPr>
          <p:cNvSpPr txBox="1"/>
          <p:nvPr/>
        </p:nvSpPr>
        <p:spPr>
          <a:xfrm>
            <a:off x="1942361" y="4008634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0DB8205-ABF4-4C8C-A720-7A75B7ADD377}"/>
              </a:ext>
            </a:extLst>
          </p:cNvPr>
          <p:cNvCxnSpPr/>
          <p:nvPr/>
        </p:nvCxnSpPr>
        <p:spPr>
          <a:xfrm flipH="1" flipV="1">
            <a:off x="2758026" y="4826202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CCCCCBC-78AA-49E6-B2A5-9B873C4697B3}"/>
              </a:ext>
            </a:extLst>
          </p:cNvPr>
          <p:cNvSpPr txBox="1"/>
          <p:nvPr/>
        </p:nvSpPr>
        <p:spPr>
          <a:xfrm>
            <a:off x="2677578" y="4915425"/>
            <a:ext cx="133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234B77A-0867-4E3D-8C2D-A2D22FA90101}"/>
              </a:ext>
            </a:extLst>
          </p:cNvPr>
          <p:cNvSpPr txBox="1"/>
          <p:nvPr/>
        </p:nvSpPr>
        <p:spPr>
          <a:xfrm>
            <a:off x="5112202" y="4008634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062589C-45DF-4FB7-A791-BD069034F82E}"/>
              </a:ext>
            </a:extLst>
          </p:cNvPr>
          <p:cNvSpPr/>
          <p:nvPr/>
        </p:nvSpPr>
        <p:spPr>
          <a:xfrm>
            <a:off x="1004971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CF2F268-07D6-41E5-8A58-0CA217BA3B46}"/>
              </a:ext>
            </a:extLst>
          </p:cNvPr>
          <p:cNvSpPr/>
          <p:nvPr/>
        </p:nvSpPr>
        <p:spPr>
          <a:xfrm>
            <a:off x="1305940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0314B51-7AFD-44B6-96DD-B3BCA7E51E0E}"/>
              </a:ext>
            </a:extLst>
          </p:cNvPr>
          <p:cNvSpPr/>
          <p:nvPr/>
        </p:nvSpPr>
        <p:spPr>
          <a:xfrm>
            <a:off x="1607064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CF6EBD9-FBEF-4B2C-9014-EE0AD5BAA96B}"/>
              </a:ext>
            </a:extLst>
          </p:cNvPr>
          <p:cNvSpPr/>
          <p:nvPr/>
        </p:nvSpPr>
        <p:spPr>
          <a:xfrm>
            <a:off x="1908033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C21F770-355C-4E2A-BEAB-F63F83C169E0}"/>
              </a:ext>
            </a:extLst>
          </p:cNvPr>
          <p:cNvSpPr/>
          <p:nvPr/>
        </p:nvSpPr>
        <p:spPr>
          <a:xfrm>
            <a:off x="2209157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974D38E-2622-4E75-9CFB-2950B53775D5}"/>
              </a:ext>
            </a:extLst>
          </p:cNvPr>
          <p:cNvSpPr/>
          <p:nvPr/>
        </p:nvSpPr>
        <p:spPr>
          <a:xfrm>
            <a:off x="2510126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5EE000C-1DF5-4DA8-99FB-9CAB571CD154}"/>
              </a:ext>
            </a:extLst>
          </p:cNvPr>
          <p:cNvSpPr/>
          <p:nvPr/>
        </p:nvSpPr>
        <p:spPr>
          <a:xfrm>
            <a:off x="1009291" y="1910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EB8D713-7D99-4875-B912-87FA76EDBB2F}"/>
              </a:ext>
            </a:extLst>
          </p:cNvPr>
          <p:cNvSpPr/>
          <p:nvPr/>
        </p:nvSpPr>
        <p:spPr>
          <a:xfrm>
            <a:off x="1310260" y="1910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0AE4047-483E-42DD-A174-93DCBD61AC7B}"/>
              </a:ext>
            </a:extLst>
          </p:cNvPr>
          <p:cNvSpPr/>
          <p:nvPr/>
        </p:nvSpPr>
        <p:spPr>
          <a:xfrm>
            <a:off x="1611384" y="1910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BB28B91-8381-465D-8E9B-A7C636BC62B5}"/>
              </a:ext>
            </a:extLst>
          </p:cNvPr>
          <p:cNvSpPr/>
          <p:nvPr/>
        </p:nvSpPr>
        <p:spPr>
          <a:xfrm>
            <a:off x="1912353" y="1910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8F85357-1727-4A21-8CD4-F8351C3D4CCA}"/>
              </a:ext>
            </a:extLst>
          </p:cNvPr>
          <p:cNvSpPr/>
          <p:nvPr/>
        </p:nvSpPr>
        <p:spPr>
          <a:xfrm>
            <a:off x="2213477" y="1910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F20FEC8-4361-45BE-9C75-F1CB92E8E5C0}"/>
              </a:ext>
            </a:extLst>
          </p:cNvPr>
          <p:cNvSpPr/>
          <p:nvPr/>
        </p:nvSpPr>
        <p:spPr>
          <a:xfrm>
            <a:off x="2514446" y="1910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775ECF4-42DD-4419-A1A0-51891E58A159}"/>
              </a:ext>
            </a:extLst>
          </p:cNvPr>
          <p:cNvSpPr txBox="1"/>
          <p:nvPr/>
        </p:nvSpPr>
        <p:spPr>
          <a:xfrm>
            <a:off x="5119364" y="4352115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12 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7EC02AF-3FA6-4515-B463-A6D6B85E6724}"/>
              </a:ext>
            </a:extLst>
          </p:cNvPr>
          <p:cNvSpPr/>
          <p:nvPr/>
        </p:nvSpPr>
        <p:spPr>
          <a:xfrm>
            <a:off x="100713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0A7A3D4-4988-41E5-8186-DD2668340321}"/>
              </a:ext>
            </a:extLst>
          </p:cNvPr>
          <p:cNvSpPr/>
          <p:nvPr/>
        </p:nvSpPr>
        <p:spPr>
          <a:xfrm>
            <a:off x="130977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15DE85F-4913-4135-B7E0-7E54A1D1069B}"/>
              </a:ext>
            </a:extLst>
          </p:cNvPr>
          <p:cNvSpPr/>
          <p:nvPr/>
        </p:nvSpPr>
        <p:spPr>
          <a:xfrm>
            <a:off x="161241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1FC31A0-9F02-4F2B-A18A-C3E2BB979240}"/>
              </a:ext>
            </a:extLst>
          </p:cNvPr>
          <p:cNvSpPr/>
          <p:nvPr/>
        </p:nvSpPr>
        <p:spPr>
          <a:xfrm>
            <a:off x="191505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10A4162-0D66-47EE-9FF8-0A9D0AD7B45D}"/>
              </a:ext>
            </a:extLst>
          </p:cNvPr>
          <p:cNvSpPr/>
          <p:nvPr/>
        </p:nvSpPr>
        <p:spPr>
          <a:xfrm>
            <a:off x="221769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EFC8E38-697A-4809-AC98-0703AF1A513C}"/>
              </a:ext>
            </a:extLst>
          </p:cNvPr>
          <p:cNvSpPr/>
          <p:nvPr/>
        </p:nvSpPr>
        <p:spPr>
          <a:xfrm>
            <a:off x="2520331" y="1609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9337845-7C19-4142-9493-4DEF7BFEACD3}"/>
              </a:ext>
            </a:extLst>
          </p:cNvPr>
          <p:cNvSpPr/>
          <p:nvPr/>
        </p:nvSpPr>
        <p:spPr>
          <a:xfrm>
            <a:off x="1021012" y="22191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DF3CFDCB-DFE4-4A96-B428-E65D5E73AF85}"/>
              </a:ext>
            </a:extLst>
          </p:cNvPr>
          <p:cNvSpPr/>
          <p:nvPr/>
        </p:nvSpPr>
        <p:spPr>
          <a:xfrm>
            <a:off x="1323652" y="22191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B6ACE96-9441-4A05-B952-A3E1B00156D3}"/>
              </a:ext>
            </a:extLst>
          </p:cNvPr>
          <p:cNvSpPr/>
          <p:nvPr/>
        </p:nvSpPr>
        <p:spPr>
          <a:xfrm>
            <a:off x="1626292" y="22191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5C5DFD5-8ED8-4CAE-AB99-38C8D08D4894}"/>
              </a:ext>
            </a:extLst>
          </p:cNvPr>
          <p:cNvSpPr/>
          <p:nvPr/>
        </p:nvSpPr>
        <p:spPr>
          <a:xfrm>
            <a:off x="1928932" y="22191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3CF29C0-87B6-43EB-97F2-434416E3F84A}"/>
              </a:ext>
            </a:extLst>
          </p:cNvPr>
          <p:cNvSpPr/>
          <p:nvPr/>
        </p:nvSpPr>
        <p:spPr>
          <a:xfrm>
            <a:off x="2231572" y="22191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842069E-A663-4F7B-B48F-71EFBD40036E}"/>
              </a:ext>
            </a:extLst>
          </p:cNvPr>
          <p:cNvSpPr/>
          <p:nvPr/>
        </p:nvSpPr>
        <p:spPr>
          <a:xfrm>
            <a:off x="2534212" y="22191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A5C11A-A17D-48D5-9E19-99A9744E0C09}"/>
              </a:ext>
            </a:extLst>
          </p:cNvPr>
          <p:cNvSpPr txBox="1"/>
          <p:nvPr/>
        </p:nvSpPr>
        <p:spPr>
          <a:xfrm>
            <a:off x="5128004" y="4695596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80B0E50-E079-491B-B0DD-32EC184C2DBD}"/>
              </a:ext>
            </a:extLst>
          </p:cNvPr>
          <p:cNvSpPr txBox="1"/>
          <p:nvPr/>
        </p:nvSpPr>
        <p:spPr>
          <a:xfrm>
            <a:off x="5136644" y="5045692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7E24E7-9E6F-487F-823C-148AD19E2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0887" y="1665209"/>
            <a:ext cx="489640" cy="4896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73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-0.16615 0.04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16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-0.12951 0.0895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6" y="446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09687 0.1333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66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L -0.0625 0.178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13334 0.0893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446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-0.0967 0.134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673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-0.06336 0.178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893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L -0.02882 0.224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1" y="1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7" grpId="0" animBg="1"/>
      <p:bldP spid="48" grpId="0" animBg="1"/>
      <p:bldP spid="51" grpId="0" animBg="1"/>
      <p:bldP spid="52" grpId="0" animBg="1"/>
      <p:bldP spid="57" grpId="0" animBg="1"/>
      <p:bldP spid="58" grpId="0" animBg="1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320254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70665" y="1506207"/>
            <a:ext cx="1188000" cy="118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5163" y="1838597"/>
            <a:ext cx="684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18</a:t>
            </a:r>
          </a:p>
        </p:txBody>
      </p:sp>
      <p:cxnSp>
        <p:nvCxnSpPr>
          <p:cNvPr id="6" name="Straight Arrow Connector 5"/>
          <p:cNvCxnSpPr>
            <a:cxnSpLocks/>
            <a:stCxn id="2" idx="1"/>
          </p:cNvCxnSpPr>
          <p:nvPr/>
        </p:nvCxnSpPr>
        <p:spPr>
          <a:xfrm flipH="1" flipV="1">
            <a:off x="3038495" y="1069501"/>
            <a:ext cx="806149" cy="6106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26326" y="747087"/>
            <a:ext cx="1358538" cy="6509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9203" y="810951"/>
            <a:ext cx="1285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18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1413" y="1389272"/>
            <a:ext cx="2263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Factor pair</a:t>
            </a:r>
          </a:p>
        </p:txBody>
      </p:sp>
      <p:cxnSp>
        <p:nvCxnSpPr>
          <p:cNvPr id="11" name="Straight Arrow Connector 10"/>
          <p:cNvCxnSpPr>
            <a:cxnSpLocks/>
            <a:stCxn id="2" idx="7"/>
          </p:cNvCxnSpPr>
          <p:nvPr/>
        </p:nvCxnSpPr>
        <p:spPr>
          <a:xfrm flipV="1">
            <a:off x="4684686" y="1010952"/>
            <a:ext cx="818753" cy="6692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603967" y="747087"/>
            <a:ext cx="1358538" cy="6509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0436" y="810951"/>
            <a:ext cx="1285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9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</a:t>
            </a:r>
          </a:p>
        </p:txBody>
      </p:sp>
      <p:cxnSp>
        <p:nvCxnSpPr>
          <p:cNvPr id="17" name="Straight Arrow Connector 16"/>
          <p:cNvCxnSpPr>
            <a:cxnSpLocks/>
            <a:stCxn id="2" idx="5"/>
          </p:cNvCxnSpPr>
          <p:nvPr/>
        </p:nvCxnSpPr>
        <p:spPr>
          <a:xfrm>
            <a:off x="4684686" y="2520228"/>
            <a:ext cx="750713" cy="6106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603967" y="2977044"/>
            <a:ext cx="1358538" cy="6509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94577" y="3040908"/>
            <a:ext cx="1015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</a:t>
            </a:r>
          </a:p>
        </p:txBody>
      </p:sp>
      <p:cxnSp>
        <p:nvCxnSpPr>
          <p:cNvPr id="21" name="Straight Arrow Connector 20"/>
          <p:cNvCxnSpPr>
            <a:cxnSpLocks/>
            <a:stCxn id="2" idx="3"/>
          </p:cNvCxnSpPr>
          <p:nvPr/>
        </p:nvCxnSpPr>
        <p:spPr>
          <a:xfrm flipH="1">
            <a:off x="3118047" y="2520228"/>
            <a:ext cx="726597" cy="6034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626326" y="2977044"/>
            <a:ext cx="1358538" cy="6509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4256" y="3045149"/>
            <a:ext cx="1015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51558" y="4343096"/>
            <a:ext cx="6841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factors of 18 are: 1, 2, 3, 6, 9 and 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95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2" grpId="0" animBg="1"/>
      <p:bldP spid="16" grpId="0"/>
      <p:bldP spid="18" grpId="0" animBg="1"/>
      <p:bldP spid="19" grpId="0"/>
      <p:bldP spid="23" grpId="0" animBg="1"/>
      <p:bldP spid="23" grpId="1" animBg="1"/>
      <p:bldP spid="24" grpId="0"/>
      <p:bldP spid="24" grpId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467979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533" y="839479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ular Callout 6"/>
              <p:cNvSpPr/>
              <p:nvPr/>
            </p:nvSpPr>
            <p:spPr>
              <a:xfrm>
                <a:off x="1598447" y="718742"/>
                <a:ext cx="3265715" cy="1516688"/>
              </a:xfrm>
              <a:prstGeom prst="wedgeRoundRectCallout">
                <a:avLst>
                  <a:gd name="adj1" fmla="val 68693"/>
                  <a:gd name="adj2" fmla="val -20123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Cambria Math" panose="02040503050406030204" pitchFamily="18" charset="0"/>
                    <a:cs typeface="+mn-cs"/>
                  </a:rPr>
                  <a:t>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kumimoji="0" lang="en-GB" sz="24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ea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kumimoji="0" lang="en-GB" sz="2400" b="0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ea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 ×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2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5</a:t>
                </a:r>
              </a:p>
              <a:p>
                <a:pPr lvl="0" algn="ctr"/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This means that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is a factor of 5 </a:t>
                </a:r>
              </a:p>
            </p:txBody>
          </p:sp>
        </mc:Choice>
        <mc:Fallback xmlns="">
          <p:sp>
            <p:nvSpPr>
              <p:cNvPr id="7" name="Rounded Rectangular Callou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447" y="718742"/>
                <a:ext cx="3265715" cy="1516688"/>
              </a:xfrm>
              <a:prstGeom prst="wedgeRoundRectCallout">
                <a:avLst>
                  <a:gd name="adj1" fmla="val 68693"/>
                  <a:gd name="adj2" fmla="val -20123"/>
                  <a:gd name="adj3" fmla="val 16667"/>
                </a:avLst>
              </a:prstGeom>
              <a:blipFill>
                <a:blip r:embed="rId6"/>
                <a:stretch>
                  <a:fillRect b="-8627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ultiply 7"/>
          <p:cNvSpPr/>
          <p:nvPr/>
        </p:nvSpPr>
        <p:spPr>
          <a:xfrm>
            <a:off x="4658927" y="1477086"/>
            <a:ext cx="1998618" cy="1933302"/>
          </a:xfrm>
          <a:prstGeom prst="mathMultiply">
            <a:avLst>
              <a:gd name="adj1" fmla="val 1946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5864" y="3157149"/>
            <a:ext cx="7376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Factors have to be integers (whole numbers).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7691" y="3893899"/>
            <a:ext cx="747045" cy="7470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40535" y="40365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2904" y="4571099"/>
            <a:ext cx="4343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What are the factors of 5?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56528" y="4946110"/>
            <a:ext cx="1791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82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1610" y="293757"/>
            <a:ext cx="83456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List the factors of these numbers: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					What do you notice?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0785" y="934960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3629" y="107764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62841" y="1157162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2841" y="2432968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4959" y="3708774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4959" y="4984580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29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8756" y="5001933"/>
            <a:ext cx="517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They all only have 2 factors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2E85AB-3E11-4B0B-B1ED-E96670294D55}"/>
              </a:ext>
            </a:extLst>
          </p:cNvPr>
          <p:cNvSpPr txBox="1"/>
          <p:nvPr/>
        </p:nvSpPr>
        <p:spPr>
          <a:xfrm>
            <a:off x="3695259" y="2611640"/>
            <a:ext cx="4509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other numbers can you find with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only have 2 factors?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112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9" grpId="0"/>
      <p:bldP spid="10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1610" y="293757"/>
            <a:ext cx="83456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	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					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								</a:t>
            </a:r>
          </a:p>
          <a:p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24</a:t>
            </a:r>
          </a:p>
          <a:p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17	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18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			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	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2857" y="434849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40633" y="54790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62841" y="1157162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2841" y="2432968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4959" y="3708774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4959" y="4984580"/>
            <a:ext cx="145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29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DD8E25-6A2E-401C-9479-4D102ED1769C}"/>
              </a:ext>
            </a:extLst>
          </p:cNvPr>
          <p:cNvSpPr txBox="1"/>
          <p:nvPr/>
        </p:nvSpPr>
        <p:spPr>
          <a:xfrm>
            <a:off x="5296500" y="1582460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6022F4-238A-4576-88F3-F8A987CDC641}"/>
              </a:ext>
            </a:extLst>
          </p:cNvPr>
          <p:cNvSpPr txBox="1"/>
          <p:nvPr/>
        </p:nvSpPr>
        <p:spPr>
          <a:xfrm>
            <a:off x="5296500" y="1925941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8B2A27-CDB2-4780-A38A-A6E406365C5E}"/>
              </a:ext>
            </a:extLst>
          </p:cNvPr>
          <p:cNvSpPr txBox="1"/>
          <p:nvPr/>
        </p:nvSpPr>
        <p:spPr>
          <a:xfrm>
            <a:off x="5296500" y="4562138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18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AFB754-F517-4FE7-ADF4-66253567FD5D}"/>
              </a:ext>
            </a:extLst>
          </p:cNvPr>
          <p:cNvSpPr txBox="1"/>
          <p:nvPr/>
        </p:nvSpPr>
        <p:spPr>
          <a:xfrm>
            <a:off x="5296500" y="4905619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9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72EB1A-CF6E-4352-B979-84434E1697E2}"/>
              </a:ext>
            </a:extLst>
          </p:cNvPr>
          <p:cNvSpPr txBox="1"/>
          <p:nvPr/>
        </p:nvSpPr>
        <p:spPr>
          <a:xfrm>
            <a:off x="5296500" y="5249100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39CD8A-EA42-4784-88FD-D84072D58891}"/>
              </a:ext>
            </a:extLst>
          </p:cNvPr>
          <p:cNvSpPr txBox="1"/>
          <p:nvPr/>
        </p:nvSpPr>
        <p:spPr>
          <a:xfrm>
            <a:off x="5296500" y="2862766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16FEBD-41CC-4815-B11E-0F8C3A9124CE}"/>
              </a:ext>
            </a:extLst>
          </p:cNvPr>
          <p:cNvSpPr txBox="1"/>
          <p:nvPr/>
        </p:nvSpPr>
        <p:spPr>
          <a:xfrm>
            <a:off x="5296500" y="3206247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12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CFCC68-70F3-477D-B44F-619693E1DE51}"/>
              </a:ext>
            </a:extLst>
          </p:cNvPr>
          <p:cNvSpPr txBox="1"/>
          <p:nvPr/>
        </p:nvSpPr>
        <p:spPr>
          <a:xfrm>
            <a:off x="5296500" y="3549728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CAA1EC-0A23-4A3B-8739-0107B2C3C9F4}"/>
              </a:ext>
            </a:extLst>
          </p:cNvPr>
          <p:cNvSpPr txBox="1"/>
          <p:nvPr/>
        </p:nvSpPr>
        <p:spPr>
          <a:xfrm>
            <a:off x="5296500" y="3899824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4294608-FE64-4D28-B92A-D33DDF1E64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6119" y="308465"/>
            <a:ext cx="1250012" cy="875008"/>
          </a:xfrm>
          <a:prstGeom prst="rect">
            <a:avLst/>
          </a:prstGeom>
        </p:spPr>
      </p:pic>
      <p:sp>
        <p:nvSpPr>
          <p:cNvPr id="27" name="Rounded Rectangular Callout 6">
            <a:extLst>
              <a:ext uri="{FF2B5EF4-FFF2-40B4-BE49-F238E27FC236}">
                <a16:creationId xmlns:a16="http://schemas.microsoft.com/office/drawing/2014/main" id="{67F99369-EFCB-4D0E-99A7-67C89D9F965C}"/>
              </a:ext>
            </a:extLst>
          </p:cNvPr>
          <p:cNvSpPr/>
          <p:nvPr/>
        </p:nvSpPr>
        <p:spPr>
          <a:xfrm>
            <a:off x="2743194" y="404576"/>
            <a:ext cx="2784318" cy="1052943"/>
          </a:xfrm>
          <a:prstGeom prst="wedgeRoundRectCallout">
            <a:avLst>
              <a:gd name="adj1" fmla="val -68740"/>
              <a:gd name="adj2" fmla="val -23269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+mn-cs"/>
              </a:rPr>
              <a:t>There is always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+mn-cs"/>
              </a:rPr>
              <a:t>an even number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+mn-cs"/>
              </a:rPr>
              <a:t>of factors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46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70665" y="1506207"/>
            <a:ext cx="1188000" cy="118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2854" y="1838597"/>
            <a:ext cx="684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25</a:t>
            </a:r>
          </a:p>
        </p:txBody>
      </p:sp>
      <p:cxnSp>
        <p:nvCxnSpPr>
          <p:cNvPr id="6" name="Straight Arrow Connector 5"/>
          <p:cNvCxnSpPr>
            <a:cxnSpLocks/>
            <a:stCxn id="2" idx="2"/>
          </p:cNvCxnSpPr>
          <p:nvPr/>
        </p:nvCxnSpPr>
        <p:spPr>
          <a:xfrm flipH="1">
            <a:off x="2844082" y="2100207"/>
            <a:ext cx="82658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307380" y="1774732"/>
            <a:ext cx="1358538" cy="6509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80319" y="1838596"/>
            <a:ext cx="1285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25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</a:t>
            </a:r>
          </a:p>
        </p:txBody>
      </p:sp>
      <p:cxnSp>
        <p:nvCxnSpPr>
          <p:cNvPr id="17" name="Straight Arrow Connector 16"/>
          <p:cNvCxnSpPr>
            <a:cxnSpLocks/>
            <a:stCxn id="2" idx="6"/>
          </p:cNvCxnSpPr>
          <p:nvPr/>
        </p:nvCxnSpPr>
        <p:spPr>
          <a:xfrm>
            <a:off x="4858665" y="2100207"/>
            <a:ext cx="8642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974024" y="1774732"/>
            <a:ext cx="1358538" cy="6509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84630" y="1873209"/>
            <a:ext cx="1015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42531" y="3953137"/>
            <a:ext cx="6841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factors of 25 are: _________________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60293" y="3938653"/>
            <a:ext cx="385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1, 5, 5 and 25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60293" y="3938653"/>
            <a:ext cx="2002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1, 5 and 25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CB435C-3533-479E-AD28-012460E5F4DB}"/>
              </a:ext>
            </a:extLst>
          </p:cNvPr>
          <p:cNvSpPr txBox="1"/>
          <p:nvPr/>
        </p:nvSpPr>
        <p:spPr>
          <a:xfrm>
            <a:off x="1997531" y="4741018"/>
            <a:ext cx="5182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other numbers can you find with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 odd number of factors?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674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8" grpId="0" animBg="1"/>
      <p:bldP spid="19" grpId="0"/>
      <p:bldP spid="27" grpId="0"/>
      <p:bldP spid="27" grpId="1"/>
      <p:bldP spid="21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Use the number 2, 12 and 24 to complete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the fact family.</a:t>
                </a: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2) 	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3)	 Double 28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693866"/>
              </a:xfrm>
              <a:prstGeom prst="rect">
                <a:avLst/>
              </a:prstGeom>
              <a:blipFill>
                <a:blip r:embed="rId4"/>
                <a:stretch>
                  <a:fillRect l="-1679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490077-6CE5-4E63-8913-A3B99DB56C09}"/>
                  </a:ext>
                </a:extLst>
              </p:cNvPr>
              <p:cNvSpPr/>
              <p:nvPr/>
            </p:nvSpPr>
            <p:spPr>
              <a:xfrm>
                <a:off x="1379581" y="1274294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490077-6CE5-4E63-8913-A3B99DB56C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81" y="1274294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77DA428-1166-4D12-9D3E-AFD5C23AD8F1}"/>
              </a:ext>
            </a:extLst>
          </p:cNvPr>
          <p:cNvSpPr/>
          <p:nvPr/>
        </p:nvSpPr>
        <p:spPr>
          <a:xfrm>
            <a:off x="2569758" y="129897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FABEBF-5186-4AE2-B2F3-69CD896FD2F3}"/>
              </a:ext>
            </a:extLst>
          </p:cNvPr>
          <p:cNvSpPr/>
          <p:nvPr/>
        </p:nvSpPr>
        <p:spPr>
          <a:xfrm>
            <a:off x="1364834" y="129897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F675DB-FEBF-4762-BC02-63EE9FC62949}"/>
              </a:ext>
            </a:extLst>
          </p:cNvPr>
          <p:cNvSpPr/>
          <p:nvPr/>
        </p:nvSpPr>
        <p:spPr>
          <a:xfrm>
            <a:off x="3797911" y="129897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742159D-B671-490B-BEB7-B1511ACA4B00}"/>
                  </a:ext>
                </a:extLst>
              </p:cNvPr>
              <p:cNvSpPr/>
              <p:nvPr/>
            </p:nvSpPr>
            <p:spPr>
              <a:xfrm>
                <a:off x="5071399" y="1271325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742159D-B671-490B-BEB7-B1511ACA4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99" y="1271325"/>
                <a:ext cx="260840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5CBE8833-77D3-419A-B605-F285B9D028FB}"/>
              </a:ext>
            </a:extLst>
          </p:cNvPr>
          <p:cNvSpPr/>
          <p:nvPr/>
        </p:nvSpPr>
        <p:spPr>
          <a:xfrm>
            <a:off x="6261576" y="129600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CCF676-2696-45A7-8B4C-E14C5F57C382}"/>
              </a:ext>
            </a:extLst>
          </p:cNvPr>
          <p:cNvSpPr/>
          <p:nvPr/>
        </p:nvSpPr>
        <p:spPr>
          <a:xfrm>
            <a:off x="5056652" y="129600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6E9021-6056-463D-A9EC-200A671B38D8}"/>
              </a:ext>
            </a:extLst>
          </p:cNvPr>
          <p:cNvSpPr/>
          <p:nvPr/>
        </p:nvSpPr>
        <p:spPr>
          <a:xfrm>
            <a:off x="7489729" y="129600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7F0034D-ED2A-4333-B7B4-0F570146E836}"/>
                  </a:ext>
                </a:extLst>
              </p:cNvPr>
              <p:cNvSpPr/>
              <p:nvPr/>
            </p:nvSpPr>
            <p:spPr>
              <a:xfrm>
                <a:off x="1379581" y="1983817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7F0034D-ED2A-4333-B7B4-0F570146E8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81" y="1983817"/>
                <a:ext cx="260840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2BB12412-D274-4AD4-B32A-6FFA75CD0230}"/>
              </a:ext>
            </a:extLst>
          </p:cNvPr>
          <p:cNvSpPr/>
          <p:nvPr/>
        </p:nvSpPr>
        <p:spPr>
          <a:xfrm>
            <a:off x="2569758" y="200850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70F7F4-0BA7-45C5-9A18-DCA8C44A64FF}"/>
              </a:ext>
            </a:extLst>
          </p:cNvPr>
          <p:cNvSpPr/>
          <p:nvPr/>
        </p:nvSpPr>
        <p:spPr>
          <a:xfrm>
            <a:off x="1364834" y="200850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67D952-FC42-44FC-BD38-E2C60DF0F5C5}"/>
              </a:ext>
            </a:extLst>
          </p:cNvPr>
          <p:cNvSpPr/>
          <p:nvPr/>
        </p:nvSpPr>
        <p:spPr>
          <a:xfrm>
            <a:off x="3797911" y="200850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69B8015-03C7-473E-98AC-18C1C8A9A00B}"/>
                  </a:ext>
                </a:extLst>
              </p:cNvPr>
              <p:cNvSpPr/>
              <p:nvPr/>
            </p:nvSpPr>
            <p:spPr>
              <a:xfrm>
                <a:off x="5071399" y="1980848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69B8015-03C7-473E-98AC-18C1C8A9A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99" y="1980848"/>
                <a:ext cx="2608406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E33BB356-4CA1-4F55-A245-EA7B530A8460}"/>
              </a:ext>
            </a:extLst>
          </p:cNvPr>
          <p:cNvSpPr/>
          <p:nvPr/>
        </p:nvSpPr>
        <p:spPr>
          <a:xfrm>
            <a:off x="6261576" y="200553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929CAF9-8EDA-4B62-9A7C-E36B1C3CA4B5}"/>
              </a:ext>
            </a:extLst>
          </p:cNvPr>
          <p:cNvSpPr/>
          <p:nvPr/>
        </p:nvSpPr>
        <p:spPr>
          <a:xfrm>
            <a:off x="5056652" y="200553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BF1B9AB-F1E0-4B9C-BD40-6ECDB8CC9938}"/>
              </a:ext>
            </a:extLst>
          </p:cNvPr>
          <p:cNvSpPr/>
          <p:nvPr/>
        </p:nvSpPr>
        <p:spPr>
          <a:xfrm>
            <a:off x="7489729" y="200553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83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Use the number 2, 12 and 24 to complete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the fact family.</a:t>
                </a: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2) 	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3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3)	 Double 28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693866"/>
              </a:xfrm>
              <a:prstGeom prst="rect">
                <a:avLst/>
              </a:prstGeom>
              <a:blipFill>
                <a:blip r:embed="rId5"/>
                <a:stretch>
                  <a:fillRect l="-1679" t="-11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490077-6CE5-4E63-8913-A3B99DB56C09}"/>
                  </a:ext>
                </a:extLst>
              </p:cNvPr>
              <p:cNvSpPr/>
              <p:nvPr/>
            </p:nvSpPr>
            <p:spPr>
              <a:xfrm>
                <a:off x="1379581" y="1274294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490077-6CE5-4E63-8913-A3B99DB56C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81" y="1274294"/>
                <a:ext cx="2608406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77DA428-1166-4D12-9D3E-AFD5C23AD8F1}"/>
              </a:ext>
            </a:extLst>
          </p:cNvPr>
          <p:cNvSpPr/>
          <p:nvPr/>
        </p:nvSpPr>
        <p:spPr>
          <a:xfrm>
            <a:off x="2569758" y="129897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FABEBF-5186-4AE2-B2F3-69CD896FD2F3}"/>
              </a:ext>
            </a:extLst>
          </p:cNvPr>
          <p:cNvSpPr/>
          <p:nvPr/>
        </p:nvSpPr>
        <p:spPr>
          <a:xfrm>
            <a:off x="1364834" y="129897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F675DB-FEBF-4762-BC02-63EE9FC62949}"/>
              </a:ext>
            </a:extLst>
          </p:cNvPr>
          <p:cNvSpPr/>
          <p:nvPr/>
        </p:nvSpPr>
        <p:spPr>
          <a:xfrm>
            <a:off x="3797911" y="129897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742159D-B671-490B-BEB7-B1511ACA4B00}"/>
                  </a:ext>
                </a:extLst>
              </p:cNvPr>
              <p:cNvSpPr/>
              <p:nvPr/>
            </p:nvSpPr>
            <p:spPr>
              <a:xfrm>
                <a:off x="5071399" y="1271325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742159D-B671-490B-BEB7-B1511ACA4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99" y="1271325"/>
                <a:ext cx="260840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5CBE8833-77D3-419A-B605-F285B9D028FB}"/>
              </a:ext>
            </a:extLst>
          </p:cNvPr>
          <p:cNvSpPr/>
          <p:nvPr/>
        </p:nvSpPr>
        <p:spPr>
          <a:xfrm>
            <a:off x="6261576" y="129600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CCF676-2696-45A7-8B4C-E14C5F57C382}"/>
              </a:ext>
            </a:extLst>
          </p:cNvPr>
          <p:cNvSpPr/>
          <p:nvPr/>
        </p:nvSpPr>
        <p:spPr>
          <a:xfrm>
            <a:off x="5056652" y="129600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6E9021-6056-463D-A9EC-200A671B38D8}"/>
              </a:ext>
            </a:extLst>
          </p:cNvPr>
          <p:cNvSpPr/>
          <p:nvPr/>
        </p:nvSpPr>
        <p:spPr>
          <a:xfrm>
            <a:off x="7489729" y="1296008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7F0034D-ED2A-4333-B7B4-0F570146E836}"/>
                  </a:ext>
                </a:extLst>
              </p:cNvPr>
              <p:cNvSpPr/>
              <p:nvPr/>
            </p:nvSpPr>
            <p:spPr>
              <a:xfrm>
                <a:off x="1379581" y="1983817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7F0034D-ED2A-4333-B7B4-0F570146E8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81" y="1983817"/>
                <a:ext cx="2608406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2BB12412-D274-4AD4-B32A-6FFA75CD0230}"/>
              </a:ext>
            </a:extLst>
          </p:cNvPr>
          <p:cNvSpPr/>
          <p:nvPr/>
        </p:nvSpPr>
        <p:spPr>
          <a:xfrm>
            <a:off x="2569758" y="200850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70F7F4-0BA7-45C5-9A18-DCA8C44A64FF}"/>
              </a:ext>
            </a:extLst>
          </p:cNvPr>
          <p:cNvSpPr/>
          <p:nvPr/>
        </p:nvSpPr>
        <p:spPr>
          <a:xfrm>
            <a:off x="1364834" y="200850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67D952-FC42-44FC-BD38-E2C60DF0F5C5}"/>
              </a:ext>
            </a:extLst>
          </p:cNvPr>
          <p:cNvSpPr/>
          <p:nvPr/>
        </p:nvSpPr>
        <p:spPr>
          <a:xfrm>
            <a:off x="3797911" y="200850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69B8015-03C7-473E-98AC-18C1C8A9A00B}"/>
                  </a:ext>
                </a:extLst>
              </p:cNvPr>
              <p:cNvSpPr/>
              <p:nvPr/>
            </p:nvSpPr>
            <p:spPr>
              <a:xfrm>
                <a:off x="5071399" y="1980848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69B8015-03C7-473E-98AC-18C1C8A9A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99" y="1980848"/>
                <a:ext cx="2608406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E33BB356-4CA1-4F55-A245-EA7B530A8460}"/>
              </a:ext>
            </a:extLst>
          </p:cNvPr>
          <p:cNvSpPr/>
          <p:nvPr/>
        </p:nvSpPr>
        <p:spPr>
          <a:xfrm>
            <a:off x="6261576" y="200553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929CAF9-8EDA-4B62-9A7C-E36B1C3CA4B5}"/>
              </a:ext>
            </a:extLst>
          </p:cNvPr>
          <p:cNvSpPr/>
          <p:nvPr/>
        </p:nvSpPr>
        <p:spPr>
          <a:xfrm>
            <a:off x="5056652" y="200553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BF1B9AB-F1E0-4B9C-BD40-6ECDB8CC9938}"/>
              </a:ext>
            </a:extLst>
          </p:cNvPr>
          <p:cNvSpPr/>
          <p:nvPr/>
        </p:nvSpPr>
        <p:spPr>
          <a:xfrm>
            <a:off x="7489729" y="200553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811C377-30EF-4842-BE9C-5750F883F0DC}"/>
              </a:ext>
            </a:extLst>
          </p:cNvPr>
          <p:cNvSpPr txBox="1"/>
          <p:nvPr/>
        </p:nvSpPr>
        <p:spPr>
          <a:xfrm>
            <a:off x="1552100" y="1310447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7099EA-F033-4BA4-9A86-34E884325D44}"/>
              </a:ext>
            </a:extLst>
          </p:cNvPr>
          <p:cNvSpPr txBox="1"/>
          <p:nvPr/>
        </p:nvSpPr>
        <p:spPr>
          <a:xfrm>
            <a:off x="2657663" y="1310447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B481FFD-47F9-40A8-B5AC-93EEB26AC5BF}"/>
              </a:ext>
            </a:extLst>
          </p:cNvPr>
          <p:cNvSpPr txBox="1"/>
          <p:nvPr/>
        </p:nvSpPr>
        <p:spPr>
          <a:xfrm>
            <a:off x="3876083" y="1307831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1AD30BF-6C65-42DB-BBA9-21FB6F7A5E04}"/>
              </a:ext>
            </a:extLst>
          </p:cNvPr>
          <p:cNvSpPr txBox="1"/>
          <p:nvPr/>
        </p:nvSpPr>
        <p:spPr>
          <a:xfrm>
            <a:off x="5140013" y="1307831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128CB9D-E8F7-4E29-918F-71E816EBF713}"/>
              </a:ext>
            </a:extLst>
          </p:cNvPr>
          <p:cNvSpPr txBox="1"/>
          <p:nvPr/>
        </p:nvSpPr>
        <p:spPr>
          <a:xfrm>
            <a:off x="7562887" y="1307831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C83BDD0-4CBF-474F-9A6F-27F467AE8E43}"/>
              </a:ext>
            </a:extLst>
          </p:cNvPr>
          <p:cNvSpPr txBox="1"/>
          <p:nvPr/>
        </p:nvSpPr>
        <p:spPr>
          <a:xfrm>
            <a:off x="2569758" y="2880914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AA5BD3-8094-4B5A-8F63-FA8B9D35C149}"/>
              </a:ext>
            </a:extLst>
          </p:cNvPr>
          <p:cNvSpPr txBox="1"/>
          <p:nvPr/>
        </p:nvSpPr>
        <p:spPr>
          <a:xfrm>
            <a:off x="2377850" y="3309336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A352A6-0CC7-4A82-B202-6A6501A05EA1}"/>
              </a:ext>
            </a:extLst>
          </p:cNvPr>
          <p:cNvSpPr txBox="1"/>
          <p:nvPr/>
        </p:nvSpPr>
        <p:spPr>
          <a:xfrm>
            <a:off x="3288215" y="4594602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FB64C3-F045-4473-8E38-50690BD05CF8}"/>
              </a:ext>
            </a:extLst>
          </p:cNvPr>
          <p:cNvSpPr txBox="1"/>
          <p:nvPr/>
        </p:nvSpPr>
        <p:spPr>
          <a:xfrm>
            <a:off x="6427288" y="1307831"/>
            <a:ext cx="567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D1A61E-B89E-4D06-A0F1-CE2A6F77ACE1}"/>
                  </a:ext>
                </a:extLst>
              </p:cNvPr>
              <p:cNvSpPr txBox="1"/>
              <p:nvPr/>
            </p:nvSpPr>
            <p:spPr>
              <a:xfrm>
                <a:off x="1470202" y="4972993"/>
                <a:ext cx="13596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60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D1A61E-B89E-4D06-A0F1-CE2A6F77A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202" y="4972993"/>
                <a:ext cx="1359680" cy="584775"/>
              </a:xfrm>
              <a:prstGeom prst="rect">
                <a:avLst/>
              </a:prstGeom>
              <a:blipFill>
                <a:blip r:embed="rId10"/>
                <a:stretch>
                  <a:fillRect l="-8969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62617AB8-1D12-47BE-9DE0-C29C9E4D00BF}"/>
              </a:ext>
            </a:extLst>
          </p:cNvPr>
          <p:cNvSpPr txBox="1"/>
          <p:nvPr/>
        </p:nvSpPr>
        <p:spPr>
          <a:xfrm>
            <a:off x="1465358" y="2015179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A6310F-CA3B-4AEC-89A3-09BA1195CF72}"/>
              </a:ext>
            </a:extLst>
          </p:cNvPr>
          <p:cNvSpPr txBox="1"/>
          <p:nvPr/>
        </p:nvSpPr>
        <p:spPr>
          <a:xfrm>
            <a:off x="2655980" y="2015179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42D48BC-74F6-4BC5-A9BD-CF480811C3D9}"/>
              </a:ext>
            </a:extLst>
          </p:cNvPr>
          <p:cNvSpPr txBox="1"/>
          <p:nvPr/>
        </p:nvSpPr>
        <p:spPr>
          <a:xfrm>
            <a:off x="3980723" y="2012563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8E7B64F-9C2F-43EA-A702-F67F01256B82}"/>
              </a:ext>
            </a:extLst>
          </p:cNvPr>
          <p:cNvSpPr txBox="1"/>
          <p:nvPr/>
        </p:nvSpPr>
        <p:spPr>
          <a:xfrm>
            <a:off x="5138330" y="2012563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7550493-7BC2-4F52-857B-0E6252AE4A93}"/>
              </a:ext>
            </a:extLst>
          </p:cNvPr>
          <p:cNvSpPr txBox="1"/>
          <p:nvPr/>
        </p:nvSpPr>
        <p:spPr>
          <a:xfrm>
            <a:off x="7575380" y="2012563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5CBA17-C3CC-40C4-B412-29CA7A2F45BB}"/>
              </a:ext>
            </a:extLst>
          </p:cNvPr>
          <p:cNvSpPr txBox="1"/>
          <p:nvPr/>
        </p:nvSpPr>
        <p:spPr>
          <a:xfrm>
            <a:off x="6425605" y="2012563"/>
            <a:ext cx="567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020B36-60BC-4EC1-BADA-585826769241}"/>
              </a:ext>
            </a:extLst>
          </p:cNvPr>
          <p:cNvSpPr txBox="1"/>
          <p:nvPr/>
        </p:nvSpPr>
        <p:spPr>
          <a:xfrm>
            <a:off x="2387169" y="3737758"/>
            <a:ext cx="6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38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41942" y="1048142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4358" y="417191"/>
            <a:ext cx="29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What is a factor?</a:t>
            </a:r>
          </a:p>
        </p:txBody>
      </p:sp>
      <p:sp>
        <p:nvSpPr>
          <p:cNvPr id="5" name="Oval 4"/>
          <p:cNvSpPr/>
          <p:nvPr/>
        </p:nvSpPr>
        <p:spPr>
          <a:xfrm>
            <a:off x="3958342" y="1048142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4993844" y="1048142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941942" y="2071439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958342" y="2071439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4993844" y="2071439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757211" y="968493"/>
            <a:ext cx="3272188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761948" y="1992409"/>
            <a:ext cx="3272188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5349" y="3325969"/>
            <a:ext cx="4020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rows of 3 are equal to 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11589" y="3325969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6</a:t>
            </a:r>
          </a:p>
        </p:txBody>
      </p:sp>
      <p:sp>
        <p:nvSpPr>
          <p:cNvPr id="14" name="Rounded Rectangle 13"/>
          <p:cNvSpPr/>
          <p:nvPr/>
        </p:nvSpPr>
        <p:spPr>
          <a:xfrm rot="5400000">
            <a:off x="2343305" y="1486421"/>
            <a:ext cx="2035275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 rot="5400000">
            <a:off x="3380404" y="1486421"/>
            <a:ext cx="2035275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 rot="5400000">
            <a:off x="4433269" y="1483228"/>
            <a:ext cx="2035275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1202" y="4095560"/>
            <a:ext cx="4628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columns of 2 are equal to 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1589" y="4085083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94944" y="4758672"/>
            <a:ext cx="55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 3 are factors of 6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4281" y="5058738"/>
            <a:ext cx="747045" cy="74704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557125" y="52014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1684" y="5577598"/>
            <a:ext cx="500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Are there any other factors of 6?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983C48E-3CA7-497A-B8B4-5E805E049C6B}"/>
              </a:ext>
            </a:extLst>
          </p:cNvPr>
          <p:cNvCxnSpPr/>
          <p:nvPr/>
        </p:nvCxnSpPr>
        <p:spPr>
          <a:xfrm flipH="1" flipV="1">
            <a:off x="5821878" y="3769591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7F9044C-7AF5-4F8C-A11D-DED210813EC2}"/>
              </a:ext>
            </a:extLst>
          </p:cNvPr>
          <p:cNvSpPr txBox="1"/>
          <p:nvPr/>
        </p:nvSpPr>
        <p:spPr>
          <a:xfrm>
            <a:off x="6029399" y="3736304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002FCD7-224A-4143-889C-B2B0C1CACD82}"/>
              </a:ext>
            </a:extLst>
          </p:cNvPr>
          <p:cNvCxnSpPr>
            <a:cxnSpLocks/>
          </p:cNvCxnSpPr>
          <p:nvPr/>
        </p:nvCxnSpPr>
        <p:spPr>
          <a:xfrm flipH="1">
            <a:off x="6406662" y="3190621"/>
            <a:ext cx="142044" cy="230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134DF32-EBAC-434E-A21A-C6A95EA02D83}"/>
              </a:ext>
            </a:extLst>
          </p:cNvPr>
          <p:cNvSpPr txBox="1"/>
          <p:nvPr/>
        </p:nvSpPr>
        <p:spPr>
          <a:xfrm>
            <a:off x="6492511" y="2902890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899CA71-5B6B-44AD-BE51-4FFD08F054AA}"/>
              </a:ext>
            </a:extLst>
          </p:cNvPr>
          <p:cNvCxnSpPr/>
          <p:nvPr/>
        </p:nvCxnSpPr>
        <p:spPr>
          <a:xfrm flipH="1" flipV="1">
            <a:off x="7157530" y="3614569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F3821DD-C72E-4474-98C0-DB07C1C5FFE1}"/>
              </a:ext>
            </a:extLst>
          </p:cNvPr>
          <p:cNvSpPr txBox="1"/>
          <p:nvPr/>
        </p:nvSpPr>
        <p:spPr>
          <a:xfrm>
            <a:off x="7166115" y="3733494"/>
            <a:ext cx="133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1" grpId="0"/>
      <p:bldP spid="22" grpId="0"/>
      <p:bldP spid="26" grpId="0"/>
      <p:bldP spid="2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540680" y="1400839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557080" y="1400839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92582" y="1400839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40680" y="2424136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557080" y="2424136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592582" y="2424136"/>
            <a:ext cx="864000" cy="864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71490" y="1321190"/>
            <a:ext cx="6170183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5349" y="3325969"/>
            <a:ext cx="4020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row of 6 is equal to 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11589" y="3325969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6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01202" y="4095560"/>
            <a:ext cx="4628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columns of 1 are equal to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11589" y="4085083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6</a:t>
            </a:r>
          </a:p>
        </p:txBody>
      </p:sp>
      <p:sp>
        <p:nvSpPr>
          <p:cNvPr id="23" name="Rounded Rectangle 22"/>
          <p:cNvSpPr/>
          <p:nvPr/>
        </p:nvSpPr>
        <p:spPr>
          <a:xfrm rot="5400000">
            <a:off x="1465222" y="1328460"/>
            <a:ext cx="1023297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 rot="5400000">
            <a:off x="2496120" y="1320707"/>
            <a:ext cx="1023297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 rot="5400000">
            <a:off x="3519416" y="1328460"/>
            <a:ext cx="1023297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>
          <a:xfrm rot="5400000">
            <a:off x="4550313" y="1322686"/>
            <a:ext cx="1023297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ounded Rectangle 26"/>
          <p:cNvSpPr/>
          <p:nvPr/>
        </p:nvSpPr>
        <p:spPr>
          <a:xfrm rot="5400000">
            <a:off x="5581211" y="1314933"/>
            <a:ext cx="1023297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/>
        </p:nvSpPr>
        <p:spPr>
          <a:xfrm rot="5400000">
            <a:off x="6604507" y="1322686"/>
            <a:ext cx="1023297" cy="1023297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94944" y="4758672"/>
            <a:ext cx="55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 6 are factors of 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53894" y="5502403"/>
            <a:ext cx="557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factors of 6 are: 1, 2, 3 and 6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563317A-FFEE-4EF8-975C-8C2E5D121F17}"/>
              </a:ext>
            </a:extLst>
          </p:cNvPr>
          <p:cNvCxnSpPr/>
          <p:nvPr/>
        </p:nvCxnSpPr>
        <p:spPr>
          <a:xfrm flipH="1" flipV="1">
            <a:off x="5821878" y="3769591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A39708D-6F11-42EA-9450-8653607A3346}"/>
              </a:ext>
            </a:extLst>
          </p:cNvPr>
          <p:cNvSpPr txBox="1"/>
          <p:nvPr/>
        </p:nvSpPr>
        <p:spPr>
          <a:xfrm>
            <a:off x="6029399" y="3736304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9E8E7EE-F0F1-4703-AE2F-05F0CB25FB6D}"/>
              </a:ext>
            </a:extLst>
          </p:cNvPr>
          <p:cNvCxnSpPr>
            <a:cxnSpLocks/>
          </p:cNvCxnSpPr>
          <p:nvPr/>
        </p:nvCxnSpPr>
        <p:spPr>
          <a:xfrm flipH="1">
            <a:off x="6406662" y="3190621"/>
            <a:ext cx="142044" cy="230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7CF7595-609A-4A28-BF81-DBDAAF69C5F1}"/>
              </a:ext>
            </a:extLst>
          </p:cNvPr>
          <p:cNvSpPr txBox="1"/>
          <p:nvPr/>
        </p:nvSpPr>
        <p:spPr>
          <a:xfrm>
            <a:off x="6492511" y="2902890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0DFD321-2269-41F4-95C8-0D6651AAA173}"/>
              </a:ext>
            </a:extLst>
          </p:cNvPr>
          <p:cNvCxnSpPr/>
          <p:nvPr/>
        </p:nvCxnSpPr>
        <p:spPr>
          <a:xfrm flipH="1" flipV="1">
            <a:off x="7157530" y="3614569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7A3204F-86E3-410F-BDB4-FC99F2B697FD}"/>
              </a:ext>
            </a:extLst>
          </p:cNvPr>
          <p:cNvSpPr txBox="1"/>
          <p:nvPr/>
        </p:nvSpPr>
        <p:spPr>
          <a:xfrm>
            <a:off x="7166115" y="3733494"/>
            <a:ext cx="133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0.33559 -0.149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-74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481E-6 L 0.33455 -0.1497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19" y="-75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33281 -0.149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32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17" grpId="1" animBg="1"/>
      <p:bldP spid="18" grpId="0"/>
      <p:bldP spid="19" grpId="0"/>
      <p:bldP spid="20" grpId="0"/>
      <p:bldP spid="21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2" grpId="0"/>
      <p:bldP spid="3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389E82A-813C-4529-81AD-AD5862F25404}"/>
              </a:ext>
            </a:extLst>
          </p:cNvPr>
          <p:cNvSpPr/>
          <p:nvPr/>
        </p:nvSpPr>
        <p:spPr>
          <a:xfrm>
            <a:off x="2217647" y="109060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5A4E97-C11B-47F8-AFC9-A909BDBC6AFC}"/>
              </a:ext>
            </a:extLst>
          </p:cNvPr>
          <p:cNvSpPr txBox="1"/>
          <p:nvPr/>
        </p:nvSpPr>
        <p:spPr>
          <a:xfrm>
            <a:off x="1941015" y="2957831"/>
            <a:ext cx="5149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Using counters, make arrays to find all the factors of 24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00904A2-9685-4E77-B662-A5AEE1298289}"/>
              </a:ext>
            </a:extLst>
          </p:cNvPr>
          <p:cNvSpPr/>
          <p:nvPr/>
        </p:nvSpPr>
        <p:spPr>
          <a:xfrm>
            <a:off x="2567291" y="1449388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599DB95-2B10-4A8E-BAC4-FF2FC8F0685D}"/>
              </a:ext>
            </a:extLst>
          </p:cNvPr>
          <p:cNvSpPr/>
          <p:nvPr/>
        </p:nvSpPr>
        <p:spPr>
          <a:xfrm>
            <a:off x="2818607" y="109492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45D5F62-6C4D-4533-994B-60736D06499F}"/>
              </a:ext>
            </a:extLst>
          </p:cNvPr>
          <p:cNvSpPr/>
          <p:nvPr/>
        </p:nvSpPr>
        <p:spPr>
          <a:xfrm>
            <a:off x="2677578" y="72298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83957C7-C429-4EA4-9E48-94C43BDDD847}"/>
              </a:ext>
            </a:extLst>
          </p:cNvPr>
          <p:cNvSpPr/>
          <p:nvPr/>
        </p:nvSpPr>
        <p:spPr>
          <a:xfrm>
            <a:off x="3317164" y="104331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40087A3C-11D0-4EBE-8D54-8688DC22BAE0}"/>
              </a:ext>
            </a:extLst>
          </p:cNvPr>
          <p:cNvSpPr/>
          <p:nvPr/>
        </p:nvSpPr>
        <p:spPr>
          <a:xfrm>
            <a:off x="3377954" y="61436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21E3A4A-1E6A-4251-8C41-02091513112A}"/>
              </a:ext>
            </a:extLst>
          </p:cNvPr>
          <p:cNvSpPr/>
          <p:nvPr/>
        </p:nvSpPr>
        <p:spPr>
          <a:xfrm>
            <a:off x="3788061" y="111652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0B33F87-E031-4A63-B4D7-041DFB6DED1D}"/>
              </a:ext>
            </a:extLst>
          </p:cNvPr>
          <p:cNvSpPr/>
          <p:nvPr/>
        </p:nvSpPr>
        <p:spPr>
          <a:xfrm>
            <a:off x="3532669" y="157257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F1262BA-5D73-49DE-84D6-CF3FC1A30AF3}"/>
              </a:ext>
            </a:extLst>
          </p:cNvPr>
          <p:cNvSpPr/>
          <p:nvPr/>
        </p:nvSpPr>
        <p:spPr>
          <a:xfrm>
            <a:off x="3963189" y="72221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7E36D14-BFF7-4D59-ACC8-E3BD8FC5D24B}"/>
              </a:ext>
            </a:extLst>
          </p:cNvPr>
          <p:cNvSpPr/>
          <p:nvPr/>
        </p:nvSpPr>
        <p:spPr>
          <a:xfrm>
            <a:off x="4529840" y="940185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1782265-5785-4E1B-B41D-C72648075181}"/>
              </a:ext>
            </a:extLst>
          </p:cNvPr>
          <p:cNvSpPr/>
          <p:nvPr/>
        </p:nvSpPr>
        <p:spPr>
          <a:xfrm>
            <a:off x="5222447" y="111220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115B82C-AB50-4C7A-A04D-10A8E33B6A76}"/>
              </a:ext>
            </a:extLst>
          </p:cNvPr>
          <p:cNvSpPr/>
          <p:nvPr/>
        </p:nvSpPr>
        <p:spPr>
          <a:xfrm>
            <a:off x="4338916" y="142233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B18AD010-96CC-4001-8239-6A434939C186}"/>
              </a:ext>
            </a:extLst>
          </p:cNvPr>
          <p:cNvSpPr/>
          <p:nvPr/>
        </p:nvSpPr>
        <p:spPr>
          <a:xfrm>
            <a:off x="5823407" y="111652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477D8A5-458B-4F97-937D-41381041E358}"/>
              </a:ext>
            </a:extLst>
          </p:cNvPr>
          <p:cNvSpPr/>
          <p:nvPr/>
        </p:nvSpPr>
        <p:spPr>
          <a:xfrm>
            <a:off x="4362544" y="539071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F968DB0-81F4-4687-9C0C-F141A75626B9}"/>
              </a:ext>
            </a:extLst>
          </p:cNvPr>
          <p:cNvSpPr/>
          <p:nvPr/>
        </p:nvSpPr>
        <p:spPr>
          <a:xfrm>
            <a:off x="4932055" y="1469106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BC1FC6B-C638-4E2C-ACF9-B906797B9560}"/>
              </a:ext>
            </a:extLst>
          </p:cNvPr>
          <p:cNvSpPr/>
          <p:nvPr/>
        </p:nvSpPr>
        <p:spPr>
          <a:xfrm>
            <a:off x="4061780" y="1659726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698CF33-CCF1-4EE9-AB45-EB2590C51D5F}"/>
              </a:ext>
            </a:extLst>
          </p:cNvPr>
          <p:cNvSpPr/>
          <p:nvPr/>
        </p:nvSpPr>
        <p:spPr>
          <a:xfrm>
            <a:off x="6206996" y="1496408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809DB8C-4764-4A84-A8BC-651F85118529}"/>
              </a:ext>
            </a:extLst>
          </p:cNvPr>
          <p:cNvSpPr/>
          <p:nvPr/>
        </p:nvSpPr>
        <p:spPr>
          <a:xfrm>
            <a:off x="4553754" y="1742632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6A0EA79-9F93-4E5E-8219-85310B18381D}"/>
              </a:ext>
            </a:extLst>
          </p:cNvPr>
          <p:cNvSpPr/>
          <p:nvPr/>
        </p:nvSpPr>
        <p:spPr>
          <a:xfrm>
            <a:off x="6594784" y="112185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B6D72304-6214-489C-9D37-8D63BAAE1DBE}"/>
              </a:ext>
            </a:extLst>
          </p:cNvPr>
          <p:cNvSpPr/>
          <p:nvPr/>
        </p:nvSpPr>
        <p:spPr>
          <a:xfrm>
            <a:off x="5545624" y="689311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930B642B-A159-479B-8A3E-F12CC35269D5}"/>
              </a:ext>
            </a:extLst>
          </p:cNvPr>
          <p:cNvSpPr/>
          <p:nvPr/>
        </p:nvSpPr>
        <p:spPr>
          <a:xfrm>
            <a:off x="4932055" y="76985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5A20CB2-8E11-46C5-AC49-01CBAB2FDCD0}"/>
              </a:ext>
            </a:extLst>
          </p:cNvPr>
          <p:cNvSpPr/>
          <p:nvPr/>
        </p:nvSpPr>
        <p:spPr>
          <a:xfrm>
            <a:off x="2971548" y="1619717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5D21632-2A1A-40FA-987F-A30BA14357CA}"/>
              </a:ext>
            </a:extLst>
          </p:cNvPr>
          <p:cNvSpPr/>
          <p:nvPr/>
        </p:nvSpPr>
        <p:spPr>
          <a:xfrm>
            <a:off x="6232233" y="855293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293E10E-0C47-45A3-8D0D-800E4CE6888C}"/>
              </a:ext>
            </a:extLst>
          </p:cNvPr>
          <p:cNvSpPr/>
          <p:nvPr/>
        </p:nvSpPr>
        <p:spPr>
          <a:xfrm>
            <a:off x="5576229" y="1539368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703771F-99ED-49AE-8483-CB8A034AA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983" y="3902571"/>
            <a:ext cx="747045" cy="747045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07250E7C-F65A-49BD-B316-7DA12B3D917D}"/>
              </a:ext>
            </a:extLst>
          </p:cNvPr>
          <p:cNvSpPr txBox="1"/>
          <p:nvPr/>
        </p:nvSpPr>
        <p:spPr>
          <a:xfrm>
            <a:off x="5688827" y="404526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961F90-44BA-46CB-84FF-5135908DD238}"/>
              </a:ext>
            </a:extLst>
          </p:cNvPr>
          <p:cNvSpPr txBox="1"/>
          <p:nvPr/>
        </p:nvSpPr>
        <p:spPr>
          <a:xfrm>
            <a:off x="1061439" y="4431713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CA6974A-EFFF-484C-8BF8-40B11A9EF0FF}"/>
              </a:ext>
            </a:extLst>
          </p:cNvPr>
          <p:cNvCxnSpPr/>
          <p:nvPr/>
        </p:nvCxnSpPr>
        <p:spPr>
          <a:xfrm flipH="1" flipV="1">
            <a:off x="1271728" y="4875335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E82CDEF-BBAB-4405-B128-C36A918B444D}"/>
              </a:ext>
            </a:extLst>
          </p:cNvPr>
          <p:cNvSpPr txBox="1"/>
          <p:nvPr/>
        </p:nvSpPr>
        <p:spPr>
          <a:xfrm>
            <a:off x="1479249" y="4842048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CEB0685-5346-497E-AC56-A9BFBAA22506}"/>
              </a:ext>
            </a:extLst>
          </p:cNvPr>
          <p:cNvCxnSpPr>
            <a:cxnSpLocks/>
          </p:cNvCxnSpPr>
          <p:nvPr/>
        </p:nvCxnSpPr>
        <p:spPr>
          <a:xfrm flipH="1">
            <a:off x="1856512" y="4296365"/>
            <a:ext cx="142044" cy="230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FE85257-15EA-444D-AE11-C770957D163D}"/>
              </a:ext>
            </a:extLst>
          </p:cNvPr>
          <p:cNvSpPr txBox="1"/>
          <p:nvPr/>
        </p:nvSpPr>
        <p:spPr>
          <a:xfrm>
            <a:off x="1942361" y="4008634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0DB8205-ABF4-4C8C-A720-7A75B7ADD377}"/>
              </a:ext>
            </a:extLst>
          </p:cNvPr>
          <p:cNvCxnSpPr/>
          <p:nvPr/>
        </p:nvCxnSpPr>
        <p:spPr>
          <a:xfrm flipH="1" flipV="1">
            <a:off x="2758026" y="4826202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CCCCCBC-78AA-49E6-B2A5-9B873C4697B3}"/>
              </a:ext>
            </a:extLst>
          </p:cNvPr>
          <p:cNvSpPr txBox="1"/>
          <p:nvPr/>
        </p:nvSpPr>
        <p:spPr>
          <a:xfrm>
            <a:off x="2677578" y="4915425"/>
            <a:ext cx="133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234B77A-0867-4E3D-8C2D-A2D22FA90101}"/>
              </a:ext>
            </a:extLst>
          </p:cNvPr>
          <p:cNvSpPr txBox="1"/>
          <p:nvPr/>
        </p:nvSpPr>
        <p:spPr>
          <a:xfrm>
            <a:off x="5112202" y="4008634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772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-0.13906 0.0305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62" y="152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-0.14306 -0.0217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53" y="-108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L -0.12083 0.0840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419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-0.10277 0.0298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148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85185E-6 L -0.08455 -0.0474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6" y="-238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0.06215 0.0986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493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08889 0.037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44" y="187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-0.04497 -0.0398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7" y="-199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-0.04028 0.0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125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-0.02518 0.084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421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0.00382 -0.0525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263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02848 0.1108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553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33333E-6 L -0.00122 -0.0178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90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04322 0.0523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3" y="261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0.07187 -0.0645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4" y="-324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0.06389 0.0773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386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L 0.09705 -0.0247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125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9931 0.0273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5" y="136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9826 0.0891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444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0.10069 0.026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1319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0.16128 -0.0349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56" y="-175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12222 0.0648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324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15608 -0.0287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-1435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47 L 0.14601 0.0259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4" grpId="0"/>
      <p:bldP spid="74" grpId="1"/>
      <p:bldP spid="75" grpId="0"/>
      <p:bldP spid="77" grpId="0"/>
      <p:bldP spid="79" grpId="0"/>
      <p:bldP spid="81" grpId="0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15A4E97-C11B-47F8-AFC9-A909BDBC6AFC}"/>
              </a:ext>
            </a:extLst>
          </p:cNvPr>
          <p:cNvSpPr txBox="1"/>
          <p:nvPr/>
        </p:nvSpPr>
        <p:spPr>
          <a:xfrm>
            <a:off x="1941015" y="2957831"/>
            <a:ext cx="5149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Using counters, make arrays to find all the factors of 24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961F90-44BA-46CB-84FF-5135908DD238}"/>
              </a:ext>
            </a:extLst>
          </p:cNvPr>
          <p:cNvSpPr txBox="1"/>
          <p:nvPr/>
        </p:nvSpPr>
        <p:spPr>
          <a:xfrm>
            <a:off x="1061439" y="4431713"/>
            <a:ext cx="201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12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24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CA6974A-EFFF-484C-8BF8-40B11A9EF0FF}"/>
              </a:ext>
            </a:extLst>
          </p:cNvPr>
          <p:cNvCxnSpPr/>
          <p:nvPr/>
        </p:nvCxnSpPr>
        <p:spPr>
          <a:xfrm flipH="1" flipV="1">
            <a:off x="1271728" y="4875335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E82CDEF-BBAB-4405-B128-C36A918B444D}"/>
              </a:ext>
            </a:extLst>
          </p:cNvPr>
          <p:cNvSpPr txBox="1"/>
          <p:nvPr/>
        </p:nvSpPr>
        <p:spPr>
          <a:xfrm>
            <a:off x="1479249" y="4842048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CEB0685-5346-497E-AC56-A9BFBAA22506}"/>
              </a:ext>
            </a:extLst>
          </p:cNvPr>
          <p:cNvCxnSpPr>
            <a:cxnSpLocks/>
          </p:cNvCxnSpPr>
          <p:nvPr/>
        </p:nvCxnSpPr>
        <p:spPr>
          <a:xfrm flipH="1">
            <a:off x="1856512" y="4296365"/>
            <a:ext cx="142044" cy="23077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FE85257-15EA-444D-AE11-C770957D163D}"/>
              </a:ext>
            </a:extLst>
          </p:cNvPr>
          <p:cNvSpPr txBox="1"/>
          <p:nvPr/>
        </p:nvSpPr>
        <p:spPr>
          <a:xfrm>
            <a:off x="1942361" y="4008634"/>
            <a:ext cx="112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0DB8205-ABF4-4C8C-A720-7A75B7ADD377}"/>
              </a:ext>
            </a:extLst>
          </p:cNvPr>
          <p:cNvCxnSpPr/>
          <p:nvPr/>
        </p:nvCxnSpPr>
        <p:spPr>
          <a:xfrm flipH="1" flipV="1">
            <a:off x="2758026" y="4826202"/>
            <a:ext cx="219490" cy="2194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DCCCCCBC-78AA-49E6-B2A5-9B873C4697B3}"/>
              </a:ext>
            </a:extLst>
          </p:cNvPr>
          <p:cNvSpPr txBox="1"/>
          <p:nvPr/>
        </p:nvSpPr>
        <p:spPr>
          <a:xfrm>
            <a:off x="2677578" y="4915425"/>
            <a:ext cx="133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234B77A-0867-4E3D-8C2D-A2D22FA90101}"/>
              </a:ext>
            </a:extLst>
          </p:cNvPr>
          <p:cNvSpPr txBox="1"/>
          <p:nvPr/>
        </p:nvSpPr>
        <p:spPr>
          <a:xfrm>
            <a:off x="5112202" y="4008634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062589C-45DF-4FB7-A791-BD069034F82E}"/>
              </a:ext>
            </a:extLst>
          </p:cNvPr>
          <p:cNvSpPr/>
          <p:nvPr/>
        </p:nvSpPr>
        <p:spPr>
          <a:xfrm>
            <a:off x="1004971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CF2F268-07D6-41E5-8A58-0CA217BA3B46}"/>
              </a:ext>
            </a:extLst>
          </p:cNvPr>
          <p:cNvSpPr/>
          <p:nvPr/>
        </p:nvSpPr>
        <p:spPr>
          <a:xfrm>
            <a:off x="1305940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0314B51-7AFD-44B6-96DD-B3BCA7E51E0E}"/>
              </a:ext>
            </a:extLst>
          </p:cNvPr>
          <p:cNvSpPr/>
          <p:nvPr/>
        </p:nvSpPr>
        <p:spPr>
          <a:xfrm>
            <a:off x="1607064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CF6EBD9-FBEF-4B2C-9014-EE0AD5BAA96B}"/>
              </a:ext>
            </a:extLst>
          </p:cNvPr>
          <p:cNvSpPr/>
          <p:nvPr/>
        </p:nvSpPr>
        <p:spPr>
          <a:xfrm>
            <a:off x="1908033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C21F770-355C-4E2A-BEAB-F63F83C169E0}"/>
              </a:ext>
            </a:extLst>
          </p:cNvPr>
          <p:cNvSpPr/>
          <p:nvPr/>
        </p:nvSpPr>
        <p:spPr>
          <a:xfrm>
            <a:off x="2209157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0974D38E-2622-4E75-9CFB-2950B53775D5}"/>
              </a:ext>
            </a:extLst>
          </p:cNvPr>
          <p:cNvSpPr/>
          <p:nvPr/>
        </p:nvSpPr>
        <p:spPr>
          <a:xfrm>
            <a:off x="2510126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5EE000C-1DF5-4DA8-99FB-9CAB571CD154}"/>
              </a:ext>
            </a:extLst>
          </p:cNvPr>
          <p:cNvSpPr/>
          <p:nvPr/>
        </p:nvSpPr>
        <p:spPr>
          <a:xfrm>
            <a:off x="2811250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EB8D713-7D99-4875-B912-87FA76EDBB2F}"/>
              </a:ext>
            </a:extLst>
          </p:cNvPr>
          <p:cNvSpPr/>
          <p:nvPr/>
        </p:nvSpPr>
        <p:spPr>
          <a:xfrm>
            <a:off x="3112219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0AE4047-483E-42DD-A174-93DCBD61AC7B}"/>
              </a:ext>
            </a:extLst>
          </p:cNvPr>
          <p:cNvSpPr/>
          <p:nvPr/>
        </p:nvSpPr>
        <p:spPr>
          <a:xfrm>
            <a:off x="3413343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BB28B91-8381-465D-8E9B-A7C636BC62B5}"/>
              </a:ext>
            </a:extLst>
          </p:cNvPr>
          <p:cNvSpPr/>
          <p:nvPr/>
        </p:nvSpPr>
        <p:spPr>
          <a:xfrm>
            <a:off x="3714312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8F85357-1727-4A21-8CD4-F8351C3D4CCA}"/>
              </a:ext>
            </a:extLst>
          </p:cNvPr>
          <p:cNvSpPr/>
          <p:nvPr/>
        </p:nvSpPr>
        <p:spPr>
          <a:xfrm>
            <a:off x="4015436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F20FEC8-4361-45BE-9C75-F1CB92E8E5C0}"/>
              </a:ext>
            </a:extLst>
          </p:cNvPr>
          <p:cNvSpPr/>
          <p:nvPr/>
        </p:nvSpPr>
        <p:spPr>
          <a:xfrm>
            <a:off x="4316405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0973868-FC90-42BE-AD35-9BB32AF54A27}"/>
              </a:ext>
            </a:extLst>
          </p:cNvPr>
          <p:cNvSpPr/>
          <p:nvPr/>
        </p:nvSpPr>
        <p:spPr>
          <a:xfrm>
            <a:off x="4617529" y="13004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03D6A26A-4212-41BA-9C91-E6F885DBDCB3}"/>
              </a:ext>
            </a:extLst>
          </p:cNvPr>
          <p:cNvSpPr/>
          <p:nvPr/>
        </p:nvSpPr>
        <p:spPr>
          <a:xfrm>
            <a:off x="4920169" y="130258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ED2FCBF7-F3CD-4B91-9478-546C933D0290}"/>
              </a:ext>
            </a:extLst>
          </p:cNvPr>
          <p:cNvSpPr/>
          <p:nvPr/>
        </p:nvSpPr>
        <p:spPr>
          <a:xfrm>
            <a:off x="5222809" y="13047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DB1796C-877E-41B5-9BB7-4520A7E66788}"/>
              </a:ext>
            </a:extLst>
          </p:cNvPr>
          <p:cNvSpPr/>
          <p:nvPr/>
        </p:nvSpPr>
        <p:spPr>
          <a:xfrm>
            <a:off x="5525449" y="130690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DB8F68E9-C5B1-4D2D-8679-08FF1C7F2BCE}"/>
              </a:ext>
            </a:extLst>
          </p:cNvPr>
          <p:cNvSpPr/>
          <p:nvPr/>
        </p:nvSpPr>
        <p:spPr>
          <a:xfrm>
            <a:off x="5828089" y="130906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3DE06316-B683-444A-86F6-171D7C69FA9A}"/>
              </a:ext>
            </a:extLst>
          </p:cNvPr>
          <p:cNvSpPr/>
          <p:nvPr/>
        </p:nvSpPr>
        <p:spPr>
          <a:xfrm>
            <a:off x="6130729" y="13112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822A3987-275D-4EBE-BF7F-C5835865EB8F}"/>
              </a:ext>
            </a:extLst>
          </p:cNvPr>
          <p:cNvSpPr/>
          <p:nvPr/>
        </p:nvSpPr>
        <p:spPr>
          <a:xfrm>
            <a:off x="6433369" y="131338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95B7CC9-8E4A-44ED-A71C-A905B3D5EC19}"/>
              </a:ext>
            </a:extLst>
          </p:cNvPr>
          <p:cNvSpPr/>
          <p:nvPr/>
        </p:nvSpPr>
        <p:spPr>
          <a:xfrm>
            <a:off x="6736009" y="131554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D8E6F50D-B850-4FFA-9B2C-EB0B1669E173}"/>
              </a:ext>
            </a:extLst>
          </p:cNvPr>
          <p:cNvSpPr/>
          <p:nvPr/>
        </p:nvSpPr>
        <p:spPr>
          <a:xfrm>
            <a:off x="7038649" y="131770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4035CEE3-ED99-40C0-BCDB-8BA2E4D7AF48}"/>
              </a:ext>
            </a:extLst>
          </p:cNvPr>
          <p:cNvSpPr/>
          <p:nvPr/>
        </p:nvSpPr>
        <p:spPr>
          <a:xfrm>
            <a:off x="7341289" y="131986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775ECF4-42DD-4419-A1A0-51891E58A159}"/>
              </a:ext>
            </a:extLst>
          </p:cNvPr>
          <p:cNvSpPr txBox="1"/>
          <p:nvPr/>
        </p:nvSpPr>
        <p:spPr>
          <a:xfrm>
            <a:off x="5119364" y="4352115"/>
            <a:ext cx="1529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 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12 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34CBABC-2D62-4DAC-9FD0-CE0516E2605C}"/>
              </a:ext>
            </a:extLst>
          </p:cNvPr>
          <p:cNvSpPr/>
          <p:nvPr/>
        </p:nvSpPr>
        <p:spPr>
          <a:xfrm>
            <a:off x="7635884" y="132202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6A7542BC-96DB-408B-8F80-BC30D0568739}"/>
              </a:ext>
            </a:extLst>
          </p:cNvPr>
          <p:cNvSpPr/>
          <p:nvPr/>
        </p:nvSpPr>
        <p:spPr>
          <a:xfrm>
            <a:off x="7930479" y="1324189"/>
            <a:ext cx="300480" cy="30048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93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-0.39444 0.04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39444 0.043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39445 0.0437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39445 0.0437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7" grpId="0"/>
      <p:bldP spid="79" grpId="0"/>
      <p:bldP spid="81" grpId="0"/>
      <p:bldP spid="49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/>
      <p:bldP spid="104" grpId="0" animBg="1"/>
      <p:bldP spid="10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1.4|1.4|4.7|1.5|1.2|1.7|1.6|1.3|1.7|1.4|1.3|4.1|0.9|1.1|19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.4|10.7|2.6|3.9|9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2.4|6.1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5.3|2.6|4.2|5.5|2.9|2.7|2.6|6.8|1.1|3.5|3.6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3.1|2.1|4.1|4.3|2.5|2.5|4.5|5.2|5.8|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3.7|2.7|7.4|8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.8|3.5|6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3.3|5|3|2.8|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|7.2|7.7|8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2.4|4.5|12.7|3.1|10.7|2.9|32.5|11.4|7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10.1|8.3|5.4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schemas.openxmlformats.org/package/2006/metadata/core-properties"/>
    <ds:schemaRef ds:uri="cee99ee9-287b-4f9a-957c-ba5ae7375c9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3A6D36-C3D1-40C7-AF35-C50E672A1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23945</TotalTime>
  <Words>676</Words>
  <Application>Microsoft Office PowerPoint</Application>
  <PresentationFormat>On-screen Show (4:3)</PresentationFormat>
  <Paragraphs>176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1 - 2 on the worksheet</vt:lpstr>
      <vt:lpstr>PowerPoint Presentation</vt:lpstr>
      <vt:lpstr>Have a go at questions  3 - 4 on the worksheet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332</cp:revision>
  <dcterms:created xsi:type="dcterms:W3CDTF">2019-07-05T11:02:13Z</dcterms:created>
  <dcterms:modified xsi:type="dcterms:W3CDTF">2022-01-04T11:02:32Z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