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50" r:id="rId10"/>
    <p:sldMasterId id="2147483652" r:id="rId11"/>
  </p:sldMasterIdLst>
  <p:notesMasterIdLst>
    <p:notesMasterId r:id="rId24"/>
  </p:notesMasterIdLst>
  <p:sldIdLst>
    <p:sldId id="275" r:id="rId12"/>
    <p:sldId id="286" r:id="rId13"/>
    <p:sldId id="287" r:id="rId14"/>
    <p:sldId id="285" r:id="rId15"/>
    <p:sldId id="277" r:id="rId16"/>
    <p:sldId id="284" r:id="rId17"/>
    <p:sldId id="281" r:id="rId18"/>
    <p:sldId id="257" r:id="rId19"/>
    <p:sldId id="280" r:id="rId20"/>
    <p:sldId id="266" r:id="rId21"/>
    <p:sldId id="268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3" autoAdjust="0"/>
    <p:restoredTop sz="93613" autoAdjust="0"/>
  </p:normalViewPr>
  <p:slideViewPr>
    <p:cSldViewPr snapToGrid="0" snapToObjects="1">
      <p:cViewPr varScale="1">
        <p:scale>
          <a:sx n="68" d="100"/>
          <a:sy n="68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CA8F9-AA1F-44C4-8477-F311AC2F2387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44A2C-0119-476A-816B-D6DD08C7F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3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83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290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25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15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20/10/2020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14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208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01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66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05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22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06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0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4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40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4_SP_B4_PP12.jpg">
            <a:extLst>
              <a:ext uri="{FF2B5EF4-FFF2-40B4-BE49-F238E27FC236}">
                <a16:creationId xmlns:a16="http://schemas.microsoft.com/office/drawing/2014/main" id="{B9D2563F-70BA-9949-A22B-5E49FAF2C5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4_SP_B4_PP12.jpg">
            <a:extLst>
              <a:ext uri="{FF2B5EF4-FFF2-40B4-BE49-F238E27FC236}">
                <a16:creationId xmlns:a16="http://schemas.microsoft.com/office/drawing/2014/main" id="{9B5D0883-8957-794B-B0BA-9BFF7BC37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21"/>
          <a:stretch/>
        </p:blipFill>
        <p:spPr>
          <a:xfrm>
            <a:off x="0" y="4661452"/>
            <a:ext cx="9144000" cy="21965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4_SP_B4_PP12.jpg">
            <a:extLst>
              <a:ext uri="{FF2B5EF4-FFF2-40B4-BE49-F238E27FC236}">
                <a16:creationId xmlns:a16="http://schemas.microsoft.com/office/drawing/2014/main" id="{B9D2563F-70BA-9949-A22B-5E49FAF2C5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4_SP_B4_PP12.jpg">
            <a:extLst>
              <a:ext uri="{FF2B5EF4-FFF2-40B4-BE49-F238E27FC236}">
                <a16:creationId xmlns:a16="http://schemas.microsoft.com/office/drawing/2014/main" id="{9B5D0883-8957-794B-B0BA-9BFF7BC37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21"/>
          <a:stretch/>
        </p:blipFill>
        <p:spPr>
          <a:xfrm>
            <a:off x="0" y="4661452"/>
            <a:ext cx="9144000" cy="21965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1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11" Type="http://schemas.openxmlformats.org/officeDocument/2006/relationships/image" Target="../media/image18.png"/><Relationship Id="rId10" Type="http://schemas.openxmlformats.org/officeDocument/2006/relationships/image" Target="../media/image14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11" Type="http://schemas.openxmlformats.org/officeDocument/2006/relationships/image" Target="../media/image22.png"/><Relationship Id="rId10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57" y="1933184"/>
            <a:ext cx="4548010" cy="428585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806A74-7AEE-407B-9ADE-38C21CD35EF4}"/>
              </a:ext>
            </a:extLst>
          </p:cNvPr>
          <p:cNvSpPr txBox="1"/>
          <p:nvPr/>
        </p:nvSpPr>
        <p:spPr>
          <a:xfrm>
            <a:off x="534572" y="239151"/>
            <a:ext cx="7498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02.11.20</a:t>
            </a:r>
          </a:p>
          <a:p>
            <a:endParaRPr lang="en-GB" sz="3200" u="sng" dirty="0"/>
          </a:p>
          <a:p>
            <a:r>
              <a:rPr lang="en-GB" sz="3200" u="sng" dirty="0"/>
              <a:t>LO. I can add and subtract 1s, 10s, 100s</a:t>
            </a:r>
          </a:p>
        </p:txBody>
      </p:sp>
    </p:spTree>
    <p:extLst>
      <p:ext uri="{BB962C8B-B14F-4D97-AF65-F5344CB8AC3E}">
        <p14:creationId xmlns:p14="http://schemas.microsoft.com/office/powerpoint/2010/main" val="110942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2" y="250628"/>
            <a:ext cx="7525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Whitney has a plank of wood 2,915 mm long. </a:t>
            </a:r>
          </a:p>
          <a:p>
            <a:r>
              <a:rPr lang="en-GB" sz="2800" dirty="0">
                <a:latin typeface="Calibri" panose="020F0502020204030204" pitchFamily="34" charset="0"/>
              </a:rPr>
              <a:t>Jack has a plank of wood which is 90 mm long.</a:t>
            </a:r>
          </a:p>
          <a:p>
            <a:r>
              <a:rPr lang="en-GB" sz="2800" dirty="0">
                <a:latin typeface="Calibri" panose="020F0502020204030204" pitchFamily="34" charset="0"/>
              </a:rPr>
              <a:t>How much longer is Whitney’s plank than Jack’s?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9181" y="1773689"/>
            <a:ext cx="3773217" cy="499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" name="Rectangle 3"/>
          <p:cNvSpPr/>
          <p:nvPr/>
        </p:nvSpPr>
        <p:spPr>
          <a:xfrm>
            <a:off x="1482045" y="1775058"/>
            <a:ext cx="1247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Whitney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729181" y="2430962"/>
            <a:ext cx="1113148" cy="510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" name="Rectangle 5"/>
          <p:cNvSpPr/>
          <p:nvPr/>
        </p:nvSpPr>
        <p:spPr>
          <a:xfrm>
            <a:off x="1779616" y="2444020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Jack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4065048" y="1776015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2,915 mm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2767071" y="2470682"/>
            <a:ext cx="105509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90 mm</a:t>
            </a:r>
            <a:endParaRPr lang="en-GB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60058" y="2639536"/>
            <a:ext cx="2642340" cy="1746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05895" y="2593072"/>
            <a:ext cx="351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?</a:t>
            </a:r>
            <a:endParaRPr lang="en-GB" sz="28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FF6D047-F838-6E40-BEDE-220AF20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0158"/>
              </p:ext>
            </p:extLst>
          </p:nvPr>
        </p:nvGraphicFramePr>
        <p:xfrm>
          <a:off x="698024" y="3222131"/>
          <a:ext cx="7426800" cy="292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7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856700">
                  <a:extLst>
                    <a:ext uri="{9D8B030D-6E8A-4147-A177-3AD203B41FA5}">
                      <a16:colId xmlns:a16="http://schemas.microsoft.com/office/drawing/2014/main" val="3143293763"/>
                    </a:ext>
                  </a:extLst>
                </a:gridCol>
                <a:gridCol w="18567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8567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35522"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2346988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</a:tbl>
          </a:graphicData>
        </a:graphic>
      </p:graphicFrame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092" y="3837247"/>
            <a:ext cx="615600" cy="603410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194" y="3837247"/>
            <a:ext cx="615600" cy="603410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680" y="3837247"/>
            <a:ext cx="615600" cy="603410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646" y="3837247"/>
            <a:ext cx="615600" cy="603410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680" y="4389196"/>
            <a:ext cx="615600" cy="603410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8611" y="3837247"/>
            <a:ext cx="615600" cy="603410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680" y="4948633"/>
            <a:ext cx="615600" cy="603410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646" y="4389196"/>
            <a:ext cx="615600" cy="603410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8611" y="4389196"/>
            <a:ext cx="615600" cy="603410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646" y="4948633"/>
            <a:ext cx="615600" cy="603410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5542" y="3837247"/>
            <a:ext cx="615600" cy="603410"/>
          </a:xfrm>
          <a:prstGeom prst="rect">
            <a:avLst/>
          </a:prstGeom>
        </p:spPr>
      </p:pic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4907" y="4389196"/>
            <a:ext cx="615600" cy="603410"/>
          </a:xfrm>
          <a:prstGeom prst="rect">
            <a:avLst/>
          </a:prstGeom>
        </p:spPr>
      </p:pic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7486" y="4389196"/>
            <a:ext cx="615600" cy="603410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4907" y="3837247"/>
            <a:ext cx="615600" cy="603410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7486" y="3837247"/>
            <a:ext cx="615600" cy="603410"/>
          </a:xfrm>
          <a:prstGeom prst="rect">
            <a:avLst/>
          </a:prstGeom>
        </p:spPr>
      </p:pic>
      <p:pic>
        <p:nvPicPr>
          <p:cNvPr id="33" name="Picture 3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0065" y="3837247"/>
            <a:ext cx="615600" cy="603410"/>
          </a:xfrm>
          <a:prstGeom prst="rect">
            <a:avLst/>
          </a:prstGeom>
        </p:spPr>
      </p:pic>
      <p:pic>
        <p:nvPicPr>
          <p:cNvPr id="45" name="Picture 4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8611" y="4948633"/>
            <a:ext cx="615600" cy="603410"/>
          </a:xfrm>
          <a:prstGeom prst="rect">
            <a:avLst/>
          </a:prstGeom>
        </p:spPr>
      </p:pic>
      <p:pic>
        <p:nvPicPr>
          <p:cNvPr id="49" name="Picture 4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7513" y="3837247"/>
            <a:ext cx="615600" cy="603410"/>
          </a:xfrm>
          <a:prstGeom prst="rect">
            <a:avLst/>
          </a:prstGeom>
        </p:spPr>
      </p:pic>
      <p:pic>
        <p:nvPicPr>
          <p:cNvPr id="50" name="Picture 4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9484" y="3837247"/>
            <a:ext cx="615600" cy="603410"/>
          </a:xfrm>
          <a:prstGeom prst="rect">
            <a:avLst/>
          </a:prstGeom>
        </p:spPr>
      </p:pic>
      <p:pic>
        <p:nvPicPr>
          <p:cNvPr id="51" name="Picture 5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9484" y="4389196"/>
            <a:ext cx="615600" cy="603410"/>
          </a:xfrm>
          <a:prstGeom prst="rect">
            <a:avLst/>
          </a:prstGeom>
        </p:spPr>
      </p:pic>
      <p:pic>
        <p:nvPicPr>
          <p:cNvPr id="52" name="Picture 5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5542" y="4389196"/>
            <a:ext cx="615600" cy="603410"/>
          </a:xfrm>
          <a:prstGeom prst="rect">
            <a:avLst/>
          </a:prstGeom>
        </p:spPr>
      </p:pic>
      <p:pic>
        <p:nvPicPr>
          <p:cNvPr id="53" name="Picture 5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7513" y="4389196"/>
            <a:ext cx="615600" cy="603410"/>
          </a:xfrm>
          <a:prstGeom prst="rect">
            <a:avLst/>
          </a:prstGeom>
        </p:spPr>
      </p:pic>
      <p:pic>
        <p:nvPicPr>
          <p:cNvPr id="54" name="Picture 5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5542" y="4948633"/>
            <a:ext cx="615600" cy="603410"/>
          </a:xfrm>
          <a:prstGeom prst="rect">
            <a:avLst/>
          </a:prstGeom>
        </p:spPr>
      </p:pic>
      <p:pic>
        <p:nvPicPr>
          <p:cNvPr id="55" name="Picture 5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7513" y="4948633"/>
            <a:ext cx="615600" cy="603410"/>
          </a:xfrm>
          <a:prstGeom prst="rect">
            <a:avLst/>
          </a:prstGeom>
        </p:spPr>
      </p:pic>
      <p:pic>
        <p:nvPicPr>
          <p:cNvPr id="56" name="Picture 5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9484" y="4948633"/>
            <a:ext cx="615600" cy="603410"/>
          </a:xfrm>
          <a:prstGeom prst="rect">
            <a:avLst/>
          </a:prstGeom>
        </p:spPr>
      </p:pic>
      <p:pic>
        <p:nvPicPr>
          <p:cNvPr id="58" name="Picture 5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5542" y="5515904"/>
            <a:ext cx="615600" cy="603410"/>
          </a:xfrm>
          <a:prstGeom prst="rect">
            <a:avLst/>
          </a:prstGeom>
        </p:spPr>
      </p:pic>
      <p:pic>
        <p:nvPicPr>
          <p:cNvPr id="59" name="Picture 5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7513" y="5515904"/>
            <a:ext cx="615600" cy="603410"/>
          </a:xfrm>
          <a:prstGeom prst="rect">
            <a:avLst/>
          </a:prstGeom>
        </p:spPr>
      </p:pic>
      <p:cxnSp>
        <p:nvCxnSpPr>
          <p:cNvPr id="62" name="Straight Connector 61"/>
          <p:cNvCxnSpPr/>
          <p:nvPr/>
        </p:nvCxnSpPr>
        <p:spPr>
          <a:xfrm flipV="1">
            <a:off x="5078182" y="5615996"/>
            <a:ext cx="512900" cy="448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724487" y="5016940"/>
            <a:ext cx="512900" cy="448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725780" y="4530227"/>
            <a:ext cx="512900" cy="448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079649" y="5075883"/>
            <a:ext cx="512900" cy="448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471723" y="5615996"/>
            <a:ext cx="512900" cy="448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4447678" y="5059862"/>
            <a:ext cx="512900" cy="448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103503" y="4473234"/>
            <a:ext cx="512900" cy="448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479353" y="4486584"/>
            <a:ext cx="512900" cy="448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734499" y="3946924"/>
            <a:ext cx="512900" cy="448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615132" y="2604269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</a:rPr>
              <a:t>2,825 mm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219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/>
      <p:bldP spid="8" grpId="0"/>
      <p:bldP spid="11" grpId="0"/>
      <p:bldP spid="11" grpId="1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61097" y="2212918"/>
                <a:ext cx="458330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1) 7,534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5,534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97" y="2212918"/>
                <a:ext cx="4583306" cy="584775"/>
              </a:xfrm>
              <a:prstGeom prst="rect">
                <a:avLst/>
              </a:prstGeom>
              <a:blipFill>
                <a:blip r:embed="rId3"/>
                <a:stretch>
                  <a:fillRect l="-3457" t="-12500" r="-252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03047" y="2242192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2,000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6082" y="2212918"/>
            <a:ext cx="1078684" cy="59570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1097" y="3270748"/>
                <a:ext cx="80906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2) 7 thousands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                          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5 thousands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97" y="3270748"/>
                <a:ext cx="8090676" cy="584775"/>
              </a:xfrm>
              <a:prstGeom prst="rect">
                <a:avLst/>
              </a:prstGeom>
              <a:blipFill>
                <a:blip r:embed="rId4"/>
                <a:stretch>
                  <a:fillRect l="-1959" t="-12632" r="-904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255484" y="3273491"/>
            <a:ext cx="2397943" cy="59570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" name="Rectangle 6"/>
          <p:cNvSpPr/>
          <p:nvPr/>
        </p:nvSpPr>
        <p:spPr>
          <a:xfrm>
            <a:off x="3423345" y="3280268"/>
            <a:ext cx="2223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2 thousands</a:t>
            </a:r>
            <a:endParaRPr lang="en-GB" sz="32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61097" y="4328578"/>
                <a:ext cx="458330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3) 7,534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7,504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97" y="4328578"/>
                <a:ext cx="4583306" cy="584775"/>
              </a:xfrm>
              <a:prstGeom prst="rect">
                <a:avLst/>
              </a:prstGeom>
              <a:blipFill>
                <a:blip r:embed="rId5"/>
                <a:stretch>
                  <a:fillRect l="-3457" t="-12500" r="-252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392293" y="433904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53041" y="4340348"/>
            <a:ext cx="1078684" cy="59570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61097" y="5386408"/>
                <a:ext cx="520604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4) 3 tens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0 tens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97" y="5386408"/>
                <a:ext cx="5206041" cy="584775"/>
              </a:xfrm>
              <a:prstGeom prst="rect">
                <a:avLst/>
              </a:prstGeom>
              <a:blipFill>
                <a:blip r:embed="rId6"/>
                <a:stretch>
                  <a:fillRect l="-3044" t="-12500" r="-1874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256477" y="5395843"/>
            <a:ext cx="1515121" cy="59570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3" name="Rectangle 12"/>
          <p:cNvSpPr/>
          <p:nvPr/>
        </p:nvSpPr>
        <p:spPr>
          <a:xfrm>
            <a:off x="2440967" y="5421530"/>
            <a:ext cx="1199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3 tens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AC9899-60BB-42DE-9AF4-19B7FEF4D5AB}"/>
              </a:ext>
            </a:extLst>
          </p:cNvPr>
          <p:cNvSpPr txBox="1"/>
          <p:nvPr/>
        </p:nvSpPr>
        <p:spPr>
          <a:xfrm>
            <a:off x="261097" y="396672"/>
            <a:ext cx="7638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your maths books, answer the following questions.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050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/>
      <p:bldP spid="8" grpId="0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539" y="630909"/>
            <a:ext cx="4156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4,709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alibri" panose="020F0502020204030204" pitchFamily="34" charset="0"/>
              </a:rPr>
              <a:t>            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alibri" panose="020F0502020204030204" pitchFamily="34" charset="0"/>
              </a:rPr>
              <a:t> 5,209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64135" y="64945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500</a:t>
            </a:r>
          </a:p>
        </p:txBody>
      </p:sp>
      <p:sp>
        <p:nvSpPr>
          <p:cNvPr id="4" name="Rectangle 3"/>
          <p:cNvSpPr/>
          <p:nvPr/>
        </p:nvSpPr>
        <p:spPr>
          <a:xfrm>
            <a:off x="2332918" y="649455"/>
            <a:ext cx="1078684" cy="59570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/>
          <p:cNvSpPr txBox="1"/>
          <p:nvPr/>
        </p:nvSpPr>
        <p:spPr>
          <a:xfrm>
            <a:off x="833493" y="1812841"/>
            <a:ext cx="500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7 hundreds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alibri" panose="020F0502020204030204" pitchFamily="34" charset="0"/>
              </a:rPr>
              <a:t>                      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7339" y="1838155"/>
            <a:ext cx="1962932" cy="59570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" name="Rectangle 6"/>
          <p:cNvSpPr/>
          <p:nvPr/>
        </p:nvSpPr>
        <p:spPr>
          <a:xfrm>
            <a:off x="3249306" y="1854124"/>
            <a:ext cx="2069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5 hundreds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87" y="2662388"/>
            <a:ext cx="681714" cy="668215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085" y="2585422"/>
            <a:ext cx="681714" cy="668215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744" y="2585421"/>
            <a:ext cx="681714" cy="668215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55" y="3510212"/>
            <a:ext cx="681714" cy="668215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914" y="3330602"/>
            <a:ext cx="681714" cy="668215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9412" y="3253636"/>
            <a:ext cx="681714" cy="668215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582" y="4075782"/>
            <a:ext cx="681714" cy="668215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591" y="2397616"/>
            <a:ext cx="681714" cy="668215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483" y="2517697"/>
            <a:ext cx="681714" cy="668215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095" y="2625755"/>
            <a:ext cx="681714" cy="668215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632" y="2651081"/>
            <a:ext cx="681714" cy="668215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824" y="3397149"/>
            <a:ext cx="681714" cy="668215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4657" y="3319296"/>
            <a:ext cx="681714" cy="668215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190" y="4086723"/>
            <a:ext cx="681714" cy="668215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897" y="3075089"/>
            <a:ext cx="681714" cy="668215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288" y="3239990"/>
            <a:ext cx="681714" cy="668215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626" y="3846483"/>
            <a:ext cx="681714" cy="668215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459" y="3768630"/>
            <a:ext cx="681714" cy="668215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992" y="4536057"/>
            <a:ext cx="681714" cy="668215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0696" y="2447488"/>
            <a:ext cx="681714" cy="668215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2562" y="3070474"/>
            <a:ext cx="681714" cy="668215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611" y="4430356"/>
            <a:ext cx="681714" cy="668215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069" y="4421557"/>
            <a:ext cx="681714" cy="668215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611" y="5188984"/>
            <a:ext cx="681714" cy="668215"/>
          </a:xfrm>
          <a:prstGeom prst="rect">
            <a:avLst/>
          </a:prstGeom>
        </p:spPr>
      </p:pic>
      <p:pic>
        <p:nvPicPr>
          <p:cNvPr id="32" name="Picture 31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4645" y="3116891"/>
            <a:ext cx="681714" cy="668215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5795480" y="1828468"/>
            <a:ext cx="2069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2 hundreds</a:t>
            </a:r>
            <a:endParaRPr lang="en-GB" sz="3200" dirty="0"/>
          </a:p>
        </p:txBody>
      </p:sp>
      <p:sp>
        <p:nvSpPr>
          <p:cNvPr id="34" name="Rectangle 33"/>
          <p:cNvSpPr/>
          <p:nvPr/>
        </p:nvSpPr>
        <p:spPr>
          <a:xfrm>
            <a:off x="5927055" y="1828468"/>
            <a:ext cx="2277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12 hundreds</a:t>
            </a:r>
            <a:endParaRPr lang="en-GB" sz="3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2E8133-6E60-4DB2-B3FB-FB8DCCA3CD5E}"/>
              </a:ext>
            </a:extLst>
          </p:cNvPr>
          <p:cNvSpPr txBox="1"/>
          <p:nvPr/>
        </p:nvSpPr>
        <p:spPr>
          <a:xfrm>
            <a:off x="148302" y="14447"/>
            <a:ext cx="7638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Plenary.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02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/>
      <p:bldP spid="33" grpId="0"/>
      <p:bldP spid="33" grpId="1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98C581-81C0-4B61-AD14-AC1ADAFA1436}"/>
              </a:ext>
            </a:extLst>
          </p:cNvPr>
          <p:cNvSpPr txBox="1"/>
          <p:nvPr/>
        </p:nvSpPr>
        <p:spPr>
          <a:xfrm>
            <a:off x="443132" y="562708"/>
            <a:ext cx="76387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Always, Sometimes or Never.</a:t>
            </a:r>
          </a:p>
          <a:p>
            <a:endParaRPr lang="en-GB" sz="3200" dirty="0"/>
          </a:p>
          <a:p>
            <a:r>
              <a:rPr lang="en-GB" sz="3200" dirty="0"/>
              <a:t>When we add 1, the only place value column to change is the ones column.</a:t>
            </a:r>
          </a:p>
          <a:p>
            <a:endParaRPr lang="en-GB" sz="3200" dirty="0"/>
          </a:p>
          <a:p>
            <a:r>
              <a:rPr lang="en-GB" sz="3200" dirty="0"/>
              <a:t>Task: Prove or disprove this statement.</a:t>
            </a:r>
          </a:p>
          <a:p>
            <a:r>
              <a:rPr lang="en-GB" sz="3200" dirty="0"/>
              <a:t> </a:t>
            </a:r>
          </a:p>
          <a:p>
            <a:r>
              <a:rPr lang="en-GB" sz="3200" dirty="0"/>
              <a:t>TTYP and show your working on your whiteboard.</a:t>
            </a:r>
          </a:p>
        </p:txBody>
      </p:sp>
    </p:spTree>
    <p:extLst>
      <p:ext uri="{BB962C8B-B14F-4D97-AF65-F5344CB8AC3E}">
        <p14:creationId xmlns:p14="http://schemas.microsoft.com/office/powerpoint/2010/main" val="256488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98C581-81C0-4B61-AD14-AC1ADAFA1436}"/>
              </a:ext>
            </a:extLst>
          </p:cNvPr>
          <p:cNvSpPr txBox="1"/>
          <p:nvPr/>
        </p:nvSpPr>
        <p:spPr>
          <a:xfrm>
            <a:off x="443132" y="562708"/>
            <a:ext cx="76387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Always, Sometimes or Never.</a:t>
            </a:r>
          </a:p>
          <a:p>
            <a:endParaRPr lang="en-GB" sz="3200" dirty="0"/>
          </a:p>
          <a:p>
            <a:r>
              <a:rPr lang="en-GB" sz="3200" dirty="0"/>
              <a:t>When we add 10, the ones column never changes.</a:t>
            </a:r>
          </a:p>
          <a:p>
            <a:endParaRPr lang="en-GB" sz="3200" dirty="0"/>
          </a:p>
          <a:p>
            <a:r>
              <a:rPr lang="en-GB" sz="3200" dirty="0"/>
              <a:t>Task: Prove or disprove this statement.</a:t>
            </a:r>
          </a:p>
          <a:p>
            <a:r>
              <a:rPr lang="en-GB" sz="3200" dirty="0"/>
              <a:t> </a:t>
            </a:r>
          </a:p>
          <a:p>
            <a:r>
              <a:rPr lang="en-GB" sz="3200" dirty="0"/>
              <a:t>TTYP and show your working on your whiteboard.</a:t>
            </a:r>
          </a:p>
        </p:txBody>
      </p:sp>
    </p:spTree>
    <p:extLst>
      <p:ext uri="{BB962C8B-B14F-4D97-AF65-F5344CB8AC3E}">
        <p14:creationId xmlns:p14="http://schemas.microsoft.com/office/powerpoint/2010/main" val="4224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714390-EA88-4F07-A8BD-645A224995B3}"/>
              </a:ext>
            </a:extLst>
          </p:cNvPr>
          <p:cNvSpPr txBox="1"/>
          <p:nvPr/>
        </p:nvSpPr>
        <p:spPr>
          <a:xfrm>
            <a:off x="450166" y="590843"/>
            <a:ext cx="7638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On your whiteboards write out the number bonds to 10.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3C56A3-E019-4E2C-9A57-3317EBE5FC9A}"/>
              </a:ext>
            </a:extLst>
          </p:cNvPr>
          <p:cNvSpPr txBox="1"/>
          <p:nvPr/>
        </p:nvSpPr>
        <p:spPr>
          <a:xfrm>
            <a:off x="450166" y="2351782"/>
            <a:ext cx="7638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On your whiteboards write out the number bonds to 100.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D72A86-F2AA-4ED0-82A9-50EA8D2AB434}"/>
              </a:ext>
            </a:extLst>
          </p:cNvPr>
          <p:cNvSpPr txBox="1"/>
          <p:nvPr/>
        </p:nvSpPr>
        <p:spPr>
          <a:xfrm>
            <a:off x="450165" y="4112721"/>
            <a:ext cx="76387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How can you use your number bonds to 10 to support you in working out the number bonds to 100.</a:t>
            </a:r>
          </a:p>
        </p:txBody>
      </p:sp>
    </p:spTree>
    <p:extLst>
      <p:ext uri="{BB962C8B-B14F-4D97-AF65-F5344CB8AC3E}">
        <p14:creationId xmlns:p14="http://schemas.microsoft.com/office/powerpoint/2010/main" val="254617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Complete the part-whole model.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5,830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thousands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 hundreds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tens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How many thousands are there in 4,832?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832092"/>
              </a:xfrm>
              <a:prstGeom prst="rect">
                <a:avLst/>
              </a:prstGeom>
              <a:blipFill>
                <a:blip r:embed="rId4"/>
                <a:stretch>
                  <a:fillRect l="-1626" t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2846" y="995895"/>
            <a:ext cx="3001698" cy="16910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F437AB-1F5D-489D-8077-D2DC60176EB9}"/>
              </a:ext>
            </a:extLst>
          </p:cNvPr>
          <p:cNvSpPr txBox="1"/>
          <p:nvPr/>
        </p:nvSpPr>
        <p:spPr>
          <a:xfrm>
            <a:off x="450166" y="4883372"/>
            <a:ext cx="7638757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3200" dirty="0"/>
              <a:t>Partition 17.</a:t>
            </a:r>
          </a:p>
          <a:p>
            <a:pPr marL="514350" indent="-514350">
              <a:buAutoNum type="arabicParenR"/>
            </a:pPr>
            <a:r>
              <a:rPr lang="en-GB" sz="3200" dirty="0"/>
              <a:t>Partition 32.</a:t>
            </a:r>
          </a:p>
          <a:p>
            <a:pPr marL="514350" indent="-514350">
              <a:buAutoNum type="arabicParenR"/>
            </a:pPr>
            <a:r>
              <a:rPr lang="en-GB" sz="3200" dirty="0"/>
              <a:t>How many ones are there in 16.</a:t>
            </a:r>
          </a:p>
        </p:txBody>
      </p:sp>
    </p:spTree>
    <p:extLst>
      <p:ext uri="{BB962C8B-B14F-4D97-AF65-F5344CB8AC3E}">
        <p14:creationId xmlns:p14="http://schemas.microsoft.com/office/powerpoint/2010/main" val="234793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Complete the part-whole model.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 5,830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 thousands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 hundreds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tens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How many thousands are there in 4,832?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blipFill>
                <a:blip r:embed="rId5"/>
                <a:stretch>
                  <a:fillRect l="-1626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2846" y="995895"/>
            <a:ext cx="3001698" cy="169103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89794" y="2102605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alibri" panose="020F0502020204030204" pitchFamily="34" charset="0"/>
              </a:rPr>
              <a:t>300</a:t>
            </a:r>
          </a:p>
        </p:txBody>
      </p:sp>
      <p:sp>
        <p:nvSpPr>
          <p:cNvPr id="4" name="Rectangle 3"/>
          <p:cNvSpPr/>
          <p:nvPr/>
        </p:nvSpPr>
        <p:spPr>
          <a:xfrm>
            <a:off x="6808187" y="286382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5877375" y="4662147"/>
            <a:ext cx="1968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4 thousands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D02E17-6387-4C3E-B02E-FC140A974A56}"/>
              </a:ext>
            </a:extLst>
          </p:cNvPr>
          <p:cNvSpPr txBox="1"/>
          <p:nvPr/>
        </p:nvSpPr>
        <p:spPr>
          <a:xfrm>
            <a:off x="624908" y="5187250"/>
            <a:ext cx="7638757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3200" dirty="0"/>
              <a:t>Partition 17. </a:t>
            </a:r>
            <a:r>
              <a:rPr lang="en-GB" sz="3200" dirty="0">
                <a:solidFill>
                  <a:srgbClr val="0070C0"/>
                </a:solidFill>
              </a:rPr>
              <a:t>10+7</a:t>
            </a:r>
            <a:endParaRPr lang="en-GB" sz="3200" dirty="0"/>
          </a:p>
          <a:p>
            <a:pPr marL="514350" indent="-514350">
              <a:buAutoNum type="arabicParenR"/>
            </a:pPr>
            <a:r>
              <a:rPr lang="en-GB" sz="3200" dirty="0"/>
              <a:t>Partition 32. </a:t>
            </a:r>
            <a:r>
              <a:rPr lang="en-GB" sz="3200" dirty="0">
                <a:solidFill>
                  <a:srgbClr val="0070C0"/>
                </a:solidFill>
              </a:rPr>
              <a:t>30+2</a:t>
            </a:r>
          </a:p>
          <a:p>
            <a:pPr marL="514350" indent="-514350">
              <a:buAutoNum type="arabicParenR"/>
            </a:pPr>
            <a:r>
              <a:rPr lang="en-GB" sz="3200" dirty="0"/>
              <a:t>How many ones are there in 16. </a:t>
            </a:r>
            <a:r>
              <a:rPr lang="en-GB" sz="3200" dirty="0">
                <a:solidFill>
                  <a:srgbClr val="0070C0"/>
                </a:solidFill>
              </a:rPr>
              <a:t>6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931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F6D047-F838-6E40-BEDE-220AF20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63686"/>
              </p:ext>
            </p:extLst>
          </p:nvPr>
        </p:nvGraphicFramePr>
        <p:xfrm>
          <a:off x="674606" y="358127"/>
          <a:ext cx="7424904" cy="253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226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856226">
                  <a:extLst>
                    <a:ext uri="{9D8B030D-6E8A-4147-A177-3AD203B41FA5}">
                      <a16:colId xmlns:a16="http://schemas.microsoft.com/office/drawing/2014/main" val="3143293763"/>
                    </a:ext>
                  </a:extLst>
                </a:gridCol>
                <a:gridCol w="1856226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856226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112310" marR="112310" marT="56155" marB="561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112310" marR="112310" marT="56155" marB="561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112310" marR="112310" marT="56155" marB="561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112310" marR="112310" marT="56155" marB="561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954954">
                <a:tc>
                  <a:txBody>
                    <a:bodyPr/>
                    <a:lstStyle/>
                    <a:p>
                      <a:pPr algn="ctr"/>
                      <a:endParaRPr lang="en-GB" sz="3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2310" marR="112310" marT="56155" marB="561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2310" marR="112310" marT="56155" marB="561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2310" marR="112310" marT="56155" marB="561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2310" marR="112310" marT="56155" marB="561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</a:tbl>
          </a:graphicData>
        </a:graphic>
      </p:graphicFrame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875" y="980361"/>
            <a:ext cx="614094" cy="601934"/>
          </a:xfrm>
          <a:prstGeom prst="rect">
            <a:avLst/>
          </a:prstGeom>
        </p:spPr>
      </p:pic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2642" y="980361"/>
            <a:ext cx="614094" cy="601934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527" y="1596360"/>
            <a:ext cx="614094" cy="601934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201" y="980361"/>
            <a:ext cx="614094" cy="601934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527" y="980361"/>
            <a:ext cx="614094" cy="601934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6470" y="980361"/>
            <a:ext cx="614094" cy="601934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9264" y="980361"/>
            <a:ext cx="614094" cy="601934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2058" y="980361"/>
            <a:ext cx="614094" cy="601934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515" y="980361"/>
            <a:ext cx="614094" cy="601934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0835" y="1596360"/>
            <a:ext cx="614094" cy="60193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4675" y="980361"/>
            <a:ext cx="614094" cy="601934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0835" y="980361"/>
            <a:ext cx="614094" cy="601934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868" y="980361"/>
            <a:ext cx="614094" cy="601934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0416" y="980361"/>
            <a:ext cx="614094" cy="601934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296" y="1596360"/>
            <a:ext cx="614094" cy="601934"/>
          </a:xfrm>
          <a:prstGeom prst="rect">
            <a:avLst/>
          </a:prstGeom>
        </p:spPr>
      </p:pic>
      <p:pic>
        <p:nvPicPr>
          <p:cNvPr id="25" name="Picture 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1117" y="1596360"/>
            <a:ext cx="614094" cy="601934"/>
          </a:xfrm>
          <a:prstGeom prst="rect">
            <a:avLst/>
          </a:prstGeom>
        </p:spPr>
      </p:pic>
      <p:pic>
        <p:nvPicPr>
          <p:cNvPr id="26" name="Picture 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0416" y="1596360"/>
            <a:ext cx="614094" cy="601934"/>
          </a:xfrm>
          <a:prstGeom prst="rect">
            <a:avLst/>
          </a:prstGeom>
        </p:spPr>
      </p:pic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1117" y="2198294"/>
            <a:ext cx="614094" cy="601934"/>
          </a:xfrm>
          <a:prstGeom prst="rect">
            <a:avLst/>
          </a:prstGeom>
        </p:spPr>
      </p:pic>
      <p:pic>
        <p:nvPicPr>
          <p:cNvPr id="57" name="Picture 56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199" y="1595068"/>
            <a:ext cx="614094" cy="601934"/>
          </a:xfrm>
          <a:prstGeom prst="rect">
            <a:avLst/>
          </a:prstGeom>
        </p:spPr>
      </p:pic>
      <p:pic>
        <p:nvPicPr>
          <p:cNvPr id="58" name="Picture 57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542" y="1610425"/>
            <a:ext cx="614094" cy="601934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74606" y="3034261"/>
            <a:ext cx="6211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Add 3 tens to the number.</a:t>
            </a:r>
          </a:p>
          <a:p>
            <a:r>
              <a:rPr lang="en-GB" sz="2800" dirty="0">
                <a:latin typeface="Calibri" panose="020F0502020204030204" pitchFamily="34" charset="0"/>
              </a:rPr>
              <a:t>What number have you got now?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6286" y="4141379"/>
            <a:ext cx="6211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Subtract 2 hundreds from the number.</a:t>
            </a:r>
          </a:p>
          <a:p>
            <a:r>
              <a:rPr lang="en-GB" sz="2800" dirty="0">
                <a:latin typeface="Calibri" panose="020F0502020204030204" pitchFamily="34" charset="0"/>
              </a:rPr>
              <a:t>What number have you got now?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6285" y="5215663"/>
            <a:ext cx="6211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Add 2,000 to the number.</a:t>
            </a:r>
          </a:p>
          <a:p>
            <a:r>
              <a:rPr lang="en-GB" sz="2800" dirty="0">
                <a:latin typeface="Calibri" panose="020F0502020204030204" pitchFamily="34" charset="0"/>
              </a:rPr>
              <a:t>What number have you got now?</a:t>
            </a:r>
          </a:p>
        </p:txBody>
      </p:sp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6649" y="1577720"/>
            <a:ext cx="614094" cy="601934"/>
          </a:xfrm>
          <a:prstGeom prst="rect">
            <a:avLst/>
          </a:prstGeom>
        </p:spPr>
      </p:pic>
      <p:pic>
        <p:nvPicPr>
          <p:cNvPr id="49" name="Picture 4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7023" y="1594008"/>
            <a:ext cx="614094" cy="601934"/>
          </a:xfrm>
          <a:prstGeom prst="rect">
            <a:avLst/>
          </a:prstGeom>
        </p:spPr>
      </p:pic>
      <p:pic>
        <p:nvPicPr>
          <p:cNvPr id="59" name="Picture 5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2724" y="2212799"/>
            <a:ext cx="614094" cy="601934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934070" y="3402162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6,377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931068" y="4548637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6,147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931068" y="5596239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8,347</a:t>
            </a:r>
            <a:endParaRPr lang="en-GB" sz="3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pic>
        <p:nvPicPr>
          <p:cNvPr id="69" name="Picture 68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06" y="2212799"/>
            <a:ext cx="614094" cy="601934"/>
          </a:xfrm>
          <a:prstGeom prst="rect">
            <a:avLst/>
          </a:prstGeom>
        </p:spPr>
      </p:pic>
      <p:pic>
        <p:nvPicPr>
          <p:cNvPr id="70" name="Picture 69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78" y="2211507"/>
            <a:ext cx="614094" cy="6019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762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60" grpId="0"/>
      <p:bldP spid="64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F6D047-F838-6E40-BEDE-220AF20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59621"/>
              </p:ext>
            </p:extLst>
          </p:nvPr>
        </p:nvGraphicFramePr>
        <p:xfrm>
          <a:off x="644287" y="471384"/>
          <a:ext cx="7426800" cy="3235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7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856700">
                  <a:extLst>
                    <a:ext uri="{9D8B030D-6E8A-4147-A177-3AD203B41FA5}">
                      <a16:colId xmlns:a16="http://schemas.microsoft.com/office/drawing/2014/main" val="3143293763"/>
                    </a:ext>
                  </a:extLst>
                </a:gridCol>
                <a:gridCol w="18567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8567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39825"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2660206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</a:tbl>
          </a:graphicData>
        </a:graphic>
      </p:graphicFrame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6330" y="2357864"/>
            <a:ext cx="615600" cy="603410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3586" y="1741258"/>
            <a:ext cx="615600" cy="603410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768" y="2357864"/>
            <a:ext cx="615600" cy="6034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57881" y="4706783"/>
                <a:ext cx="30080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4,758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81" y="4706783"/>
                <a:ext cx="3008043" cy="584775"/>
              </a:xfrm>
              <a:prstGeom prst="rect">
                <a:avLst/>
              </a:prstGeom>
              <a:blipFill>
                <a:blip r:embed="rId7"/>
                <a:stretch>
                  <a:fillRect l="-527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67452" y="1130019"/>
            <a:ext cx="614094" cy="601934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29219" y="1130019"/>
            <a:ext cx="614094" cy="601934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6330" y="1746018"/>
            <a:ext cx="614094" cy="601934"/>
          </a:xfrm>
          <a:prstGeom prst="rect">
            <a:avLst/>
          </a:prstGeom>
        </p:spPr>
      </p:pic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104" y="1746018"/>
            <a:ext cx="614094" cy="601934"/>
          </a:xfrm>
          <a:prstGeom prst="rect">
            <a:avLst/>
          </a:prstGeom>
        </p:spPr>
      </p:pic>
      <p:pic>
        <p:nvPicPr>
          <p:cNvPr id="42" name="Picture 41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9778" y="1130019"/>
            <a:ext cx="614094" cy="601934"/>
          </a:xfrm>
          <a:prstGeom prst="rect">
            <a:avLst/>
          </a:prstGeom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104" y="1130019"/>
            <a:ext cx="614094" cy="601934"/>
          </a:xfrm>
          <a:prstGeom prst="rect">
            <a:avLst/>
          </a:prstGeom>
        </p:spPr>
      </p:pic>
      <p:pic>
        <p:nvPicPr>
          <p:cNvPr id="44" name="Picture 4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83047" y="1130019"/>
            <a:ext cx="614094" cy="601934"/>
          </a:xfrm>
          <a:prstGeom prst="rect">
            <a:avLst/>
          </a:prstGeom>
        </p:spPr>
      </p:pic>
      <p:pic>
        <p:nvPicPr>
          <p:cNvPr id="45" name="Picture 4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15841" y="1130019"/>
            <a:ext cx="614094" cy="601934"/>
          </a:xfrm>
          <a:prstGeom prst="rect">
            <a:avLst/>
          </a:prstGeom>
        </p:spPr>
      </p:pic>
      <p:pic>
        <p:nvPicPr>
          <p:cNvPr id="46" name="Picture 4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83047" y="1746018"/>
            <a:ext cx="614094" cy="601934"/>
          </a:xfrm>
          <a:prstGeom prst="rect">
            <a:avLst/>
          </a:prstGeom>
        </p:spPr>
      </p:pic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48635" y="1130019"/>
            <a:ext cx="614094" cy="601934"/>
          </a:xfrm>
          <a:prstGeom prst="rect">
            <a:avLst/>
          </a:prstGeom>
        </p:spPr>
      </p:pic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83047" y="2347952"/>
            <a:ext cx="614094" cy="601934"/>
          </a:xfrm>
          <a:prstGeom prst="rect">
            <a:avLst/>
          </a:prstGeom>
        </p:spPr>
      </p:pic>
      <p:pic>
        <p:nvPicPr>
          <p:cNvPr id="49" name="Picture 4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15841" y="1746018"/>
            <a:ext cx="614094" cy="601934"/>
          </a:xfrm>
          <a:prstGeom prst="rect">
            <a:avLst/>
          </a:prstGeom>
        </p:spPr>
      </p:pic>
      <p:pic>
        <p:nvPicPr>
          <p:cNvPr id="50" name="Picture 4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48635" y="1746018"/>
            <a:ext cx="614094" cy="601934"/>
          </a:xfrm>
          <a:prstGeom prst="rect">
            <a:avLst/>
          </a:prstGeom>
        </p:spPr>
      </p:pic>
      <p:pic>
        <p:nvPicPr>
          <p:cNvPr id="51" name="Picture 5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092" y="1130019"/>
            <a:ext cx="614094" cy="601934"/>
          </a:xfrm>
          <a:prstGeom prst="rect">
            <a:avLst/>
          </a:prstGeom>
        </p:spPr>
      </p:pic>
      <p:pic>
        <p:nvPicPr>
          <p:cNvPr id="52" name="Picture 5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768" y="1746018"/>
            <a:ext cx="614094" cy="601934"/>
          </a:xfrm>
          <a:prstGeom prst="rect">
            <a:avLst/>
          </a:prstGeom>
        </p:spPr>
      </p:pic>
      <p:pic>
        <p:nvPicPr>
          <p:cNvPr id="53" name="Picture 5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6330" y="1130019"/>
            <a:ext cx="614094" cy="601934"/>
          </a:xfrm>
          <a:prstGeom prst="rect">
            <a:avLst/>
          </a:prstGeom>
        </p:spPr>
      </p:pic>
      <p:pic>
        <p:nvPicPr>
          <p:cNvPr id="54" name="Picture 5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768" y="1130019"/>
            <a:ext cx="614094" cy="601934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01445" y="1130019"/>
            <a:ext cx="614094" cy="601934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6993" y="1130019"/>
            <a:ext cx="614094" cy="601934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34873" y="1746018"/>
            <a:ext cx="614094" cy="601934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97694" y="1746018"/>
            <a:ext cx="614094" cy="601934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6993" y="1746018"/>
            <a:ext cx="614094" cy="601934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34873" y="2347952"/>
            <a:ext cx="614094" cy="601934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97694" y="2347952"/>
            <a:ext cx="614094" cy="601934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056382" y="5318063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4,788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67512" y="5341999"/>
                <a:ext cx="30080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4,758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30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5341999"/>
                <a:ext cx="3008043" cy="584775"/>
              </a:xfrm>
              <a:prstGeom prst="rect">
                <a:avLst/>
              </a:prstGeom>
              <a:blipFill>
                <a:blip r:embed="rId11"/>
                <a:stretch>
                  <a:fillRect l="-527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485695" y="4728641"/>
                <a:ext cx="30080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4,758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50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695" y="4728641"/>
                <a:ext cx="3008043" cy="584775"/>
              </a:xfrm>
              <a:prstGeom prst="rect">
                <a:avLst/>
              </a:prstGeom>
              <a:blipFill>
                <a:blip r:embed="rId12"/>
                <a:stretch>
                  <a:fillRect l="-527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3038602" y="4714092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4,768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34873" y="4722439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4,808</a:t>
            </a:r>
          </a:p>
        </p:txBody>
      </p:sp>
      <p:pic>
        <p:nvPicPr>
          <p:cNvPr id="66" name="Picture 6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092" y="2351236"/>
            <a:ext cx="614094" cy="601934"/>
          </a:xfrm>
          <a:prstGeom prst="rect">
            <a:avLst/>
          </a:prstGeom>
        </p:spPr>
      </p:pic>
      <p:pic>
        <p:nvPicPr>
          <p:cNvPr id="67" name="Picture 6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768" y="3001522"/>
            <a:ext cx="614094" cy="601934"/>
          </a:xfrm>
          <a:prstGeom prst="rect">
            <a:avLst/>
          </a:prstGeom>
        </p:spPr>
      </p:pic>
      <p:pic>
        <p:nvPicPr>
          <p:cNvPr id="68" name="Picture 6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15841" y="2359623"/>
            <a:ext cx="614094" cy="601934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6313575" y="3712978"/>
            <a:ext cx="1719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Never</a:t>
            </a:r>
            <a:r>
              <a:rPr lang="en-US" sz="2000" dirty="0">
                <a:latin typeface="Calibri" panose="020F0502020204030204" pitchFamily="34" charset="0"/>
              </a:rPr>
              <a:t> changes when adding 10s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16218" y="3709972"/>
            <a:ext cx="2115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Always</a:t>
            </a:r>
            <a:r>
              <a:rPr lang="en-US" sz="2000" dirty="0">
                <a:latin typeface="Calibri" panose="020F0502020204030204" pitchFamily="34" charset="0"/>
              </a:rPr>
              <a:t> changes when adding 10s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52169" y="3691120"/>
            <a:ext cx="2115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Sometimes</a:t>
            </a:r>
            <a:r>
              <a:rPr lang="en-US" sz="2000" dirty="0">
                <a:latin typeface="Calibri" panose="020F0502020204030204" pitchFamily="34" charset="0"/>
              </a:rPr>
              <a:t> changes when adding 10s</a:t>
            </a:r>
            <a:endParaRPr lang="en-GB" sz="20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495326" y="5318063"/>
                <a:ext cx="30080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4,758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70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326" y="5318063"/>
                <a:ext cx="3008043" cy="584775"/>
              </a:xfrm>
              <a:prstGeom prst="rect">
                <a:avLst/>
              </a:prstGeom>
              <a:blipFill>
                <a:blip r:embed="rId13"/>
                <a:stretch>
                  <a:fillRect l="-506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6844504" y="5311861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4,828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08869" y="3703393"/>
            <a:ext cx="2115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Sometimes</a:t>
            </a:r>
            <a:r>
              <a:rPr lang="en-US" sz="2000" dirty="0">
                <a:latin typeface="Calibri" panose="020F0502020204030204" pitchFamily="34" charset="0"/>
              </a:rPr>
              <a:t> changes when adding 10s</a:t>
            </a:r>
            <a:endParaRPr lang="en-GB" sz="20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2" grpId="0"/>
      <p:bldP spid="63" grpId="0"/>
      <p:bldP spid="64" grpId="0"/>
      <p:bldP spid="65" grpId="0"/>
      <p:bldP spid="70" grpId="0"/>
      <p:bldP spid="72" grpId="0"/>
      <p:bldP spid="73" grpId="0"/>
      <p:bldP spid="74" grpId="0"/>
      <p:bldP spid="75" grpId="0"/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F6D047-F838-6E40-BEDE-220AF20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945023"/>
              </p:ext>
            </p:extLst>
          </p:nvPr>
        </p:nvGraphicFramePr>
        <p:xfrm>
          <a:off x="644287" y="471384"/>
          <a:ext cx="7426800" cy="3235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7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856700">
                  <a:extLst>
                    <a:ext uri="{9D8B030D-6E8A-4147-A177-3AD203B41FA5}">
                      <a16:colId xmlns:a16="http://schemas.microsoft.com/office/drawing/2014/main" val="3143293763"/>
                    </a:ext>
                  </a:extLst>
                </a:gridCol>
                <a:gridCol w="18567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8567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39825"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2660206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57881" y="4706783"/>
                <a:ext cx="30080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4,758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100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81" y="4706783"/>
                <a:ext cx="3008043" cy="584775"/>
              </a:xfrm>
              <a:prstGeom prst="rect">
                <a:avLst/>
              </a:prstGeom>
              <a:blipFill>
                <a:blip r:embed="rId6"/>
                <a:stretch>
                  <a:fillRect l="-527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7452" y="1130019"/>
            <a:ext cx="614094" cy="601934"/>
          </a:xfrm>
          <a:prstGeom prst="rect">
            <a:avLst/>
          </a:prstGeom>
        </p:spPr>
      </p:pic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9219" y="1130019"/>
            <a:ext cx="614094" cy="601934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71252" y="1746018"/>
            <a:ext cx="614094" cy="601934"/>
          </a:xfrm>
          <a:prstGeom prst="rect">
            <a:avLst/>
          </a:prstGeom>
        </p:spPr>
      </p:pic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104" y="1746018"/>
            <a:ext cx="614094" cy="601934"/>
          </a:xfrm>
          <a:prstGeom prst="rect">
            <a:avLst/>
          </a:prstGeom>
        </p:spPr>
      </p:pic>
      <p:pic>
        <p:nvPicPr>
          <p:cNvPr id="42" name="Picture 41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9778" y="1130019"/>
            <a:ext cx="614094" cy="601934"/>
          </a:xfrm>
          <a:prstGeom prst="rect">
            <a:avLst/>
          </a:prstGeom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104" y="1130019"/>
            <a:ext cx="614094" cy="601934"/>
          </a:xfrm>
          <a:prstGeom prst="rect">
            <a:avLst/>
          </a:prstGeom>
        </p:spPr>
      </p:pic>
      <p:pic>
        <p:nvPicPr>
          <p:cNvPr id="44" name="Picture 4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83047" y="1130019"/>
            <a:ext cx="614094" cy="601934"/>
          </a:xfrm>
          <a:prstGeom prst="rect">
            <a:avLst/>
          </a:prstGeom>
        </p:spPr>
      </p:pic>
      <p:pic>
        <p:nvPicPr>
          <p:cNvPr id="45" name="Picture 4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86111" y="1130019"/>
            <a:ext cx="614094" cy="601934"/>
          </a:xfrm>
          <a:prstGeom prst="rect">
            <a:avLst/>
          </a:prstGeom>
        </p:spPr>
      </p:pic>
      <p:pic>
        <p:nvPicPr>
          <p:cNvPr id="46" name="Picture 4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83047" y="1746018"/>
            <a:ext cx="614094" cy="601934"/>
          </a:xfrm>
          <a:prstGeom prst="rect">
            <a:avLst/>
          </a:prstGeom>
        </p:spPr>
      </p:pic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24320" y="1130019"/>
            <a:ext cx="614094" cy="601934"/>
          </a:xfrm>
          <a:prstGeom prst="rect">
            <a:avLst/>
          </a:prstGeom>
        </p:spPr>
      </p:pic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83047" y="2347952"/>
            <a:ext cx="614094" cy="601934"/>
          </a:xfrm>
          <a:prstGeom prst="rect">
            <a:avLst/>
          </a:prstGeom>
        </p:spPr>
      </p:pic>
      <p:pic>
        <p:nvPicPr>
          <p:cNvPr id="49" name="Picture 4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86111" y="1746018"/>
            <a:ext cx="614094" cy="601934"/>
          </a:xfrm>
          <a:prstGeom prst="rect">
            <a:avLst/>
          </a:prstGeom>
        </p:spPr>
      </p:pic>
      <p:pic>
        <p:nvPicPr>
          <p:cNvPr id="50" name="Picture 4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24320" y="1746018"/>
            <a:ext cx="614094" cy="601934"/>
          </a:xfrm>
          <a:prstGeom prst="rect">
            <a:avLst/>
          </a:prstGeom>
        </p:spPr>
      </p:pic>
      <p:pic>
        <p:nvPicPr>
          <p:cNvPr id="51" name="Picture 5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95092" y="1130019"/>
            <a:ext cx="614094" cy="601934"/>
          </a:xfrm>
          <a:prstGeom prst="rect">
            <a:avLst/>
          </a:prstGeom>
        </p:spPr>
      </p:pic>
      <p:pic>
        <p:nvPicPr>
          <p:cNvPr id="52" name="Picture 5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47412" y="1746018"/>
            <a:ext cx="614094" cy="601934"/>
          </a:xfrm>
          <a:prstGeom prst="rect">
            <a:avLst/>
          </a:prstGeom>
        </p:spPr>
      </p:pic>
      <p:pic>
        <p:nvPicPr>
          <p:cNvPr id="53" name="Picture 5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71252" y="1130019"/>
            <a:ext cx="614094" cy="601934"/>
          </a:xfrm>
          <a:prstGeom prst="rect">
            <a:avLst/>
          </a:prstGeom>
        </p:spPr>
      </p:pic>
      <p:pic>
        <p:nvPicPr>
          <p:cNvPr id="54" name="Picture 5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47412" y="1130019"/>
            <a:ext cx="614094" cy="601934"/>
          </a:xfrm>
          <a:prstGeom prst="rect">
            <a:avLst/>
          </a:prstGeom>
        </p:spPr>
      </p:pic>
      <p:pic>
        <p:nvPicPr>
          <p:cNvPr id="55" name="Picture 5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1445" y="1130019"/>
            <a:ext cx="614094" cy="601934"/>
          </a:xfrm>
          <a:prstGeom prst="rect">
            <a:avLst/>
          </a:prstGeom>
        </p:spPr>
      </p:pic>
      <p:pic>
        <p:nvPicPr>
          <p:cNvPr id="56" name="Picture 5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6993" y="1130019"/>
            <a:ext cx="614094" cy="601934"/>
          </a:xfrm>
          <a:prstGeom prst="rect">
            <a:avLst/>
          </a:prstGeom>
        </p:spPr>
      </p:pic>
      <p:pic>
        <p:nvPicPr>
          <p:cNvPr id="57" name="Picture 5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4873" y="1746018"/>
            <a:ext cx="614094" cy="601934"/>
          </a:xfrm>
          <a:prstGeom prst="rect">
            <a:avLst/>
          </a:prstGeom>
        </p:spPr>
      </p:pic>
      <p:pic>
        <p:nvPicPr>
          <p:cNvPr id="58" name="Picture 5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97694" y="1746018"/>
            <a:ext cx="614094" cy="601934"/>
          </a:xfrm>
          <a:prstGeom prst="rect">
            <a:avLst/>
          </a:prstGeom>
        </p:spPr>
      </p:pic>
      <p:pic>
        <p:nvPicPr>
          <p:cNvPr id="59" name="Picture 5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6993" y="1746018"/>
            <a:ext cx="614094" cy="601934"/>
          </a:xfrm>
          <a:prstGeom prst="rect">
            <a:avLst/>
          </a:prstGeom>
        </p:spPr>
      </p:pic>
      <p:pic>
        <p:nvPicPr>
          <p:cNvPr id="60" name="Picture 5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4873" y="2347952"/>
            <a:ext cx="614094" cy="601934"/>
          </a:xfrm>
          <a:prstGeom prst="rect">
            <a:avLst/>
          </a:prstGeom>
        </p:spPr>
      </p:pic>
      <p:pic>
        <p:nvPicPr>
          <p:cNvPr id="61" name="Picture 6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97694" y="2347952"/>
            <a:ext cx="614094" cy="601934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146966" y="5337137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4,958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67512" y="5341999"/>
                <a:ext cx="30080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4,758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5341999"/>
                <a:ext cx="3008043" cy="584775"/>
              </a:xfrm>
              <a:prstGeom prst="rect">
                <a:avLst/>
              </a:prstGeom>
              <a:blipFill>
                <a:blip r:embed="rId11"/>
                <a:stretch>
                  <a:fillRect l="-527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485695" y="4728641"/>
                <a:ext cx="30080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4,758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300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695" y="4728641"/>
                <a:ext cx="3008043" cy="584775"/>
              </a:xfrm>
              <a:prstGeom prst="rect">
                <a:avLst/>
              </a:prstGeom>
              <a:blipFill>
                <a:blip r:embed="rId12"/>
                <a:stretch>
                  <a:fillRect l="-527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3144309" y="4701921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4,858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018599" y="4722439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5,058</a:t>
            </a:r>
          </a:p>
        </p:txBody>
      </p:sp>
      <p:pic>
        <p:nvPicPr>
          <p:cNvPr id="68" name="Picture 6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86111" y="2359623"/>
            <a:ext cx="614094" cy="601934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6313575" y="3712978"/>
            <a:ext cx="1719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Never</a:t>
            </a:r>
            <a:r>
              <a:rPr lang="en-US" sz="2000" dirty="0">
                <a:latin typeface="Calibri" panose="020F0502020204030204" pitchFamily="34" charset="0"/>
              </a:rPr>
              <a:t> changes when adding 100s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01642" y="3711996"/>
            <a:ext cx="1975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Never</a:t>
            </a:r>
            <a:r>
              <a:rPr lang="en-US" sz="2000" dirty="0">
                <a:latin typeface="Calibri" panose="020F0502020204030204" pitchFamily="34" charset="0"/>
              </a:rPr>
              <a:t> changes when adding 100s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52097" y="3691120"/>
            <a:ext cx="1961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Always</a:t>
            </a:r>
            <a:r>
              <a:rPr lang="en-US" sz="2000" dirty="0">
                <a:latin typeface="Calibri" panose="020F0502020204030204" pitchFamily="34" charset="0"/>
              </a:rPr>
              <a:t> changes when adding 100s</a:t>
            </a:r>
            <a:endParaRPr lang="en-GB" sz="20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495326" y="5318063"/>
                <a:ext cx="30080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</a:rPr>
                  <a:t>4,758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</a:rPr>
                  <a:t> 400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326" y="5318063"/>
                <a:ext cx="3008043" cy="584775"/>
              </a:xfrm>
              <a:prstGeom prst="rect">
                <a:avLst/>
              </a:prstGeom>
              <a:blipFill>
                <a:blip r:embed="rId13"/>
                <a:stretch>
                  <a:fillRect l="-506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7018599" y="5311861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5,158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08869" y="3703393"/>
            <a:ext cx="2115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Sometimes</a:t>
            </a:r>
            <a:r>
              <a:rPr lang="en-US" sz="2000" dirty="0">
                <a:latin typeface="Calibri" panose="020F0502020204030204" pitchFamily="34" charset="0"/>
              </a:rPr>
              <a:t> changes when adding 100s</a:t>
            </a:r>
            <a:endParaRPr lang="en-GB" sz="2000" dirty="0">
              <a:latin typeface="Calibri" panose="020F0502020204030204" pitchFamily="34" charset="0"/>
            </a:endParaRPr>
          </a:p>
        </p:txBody>
      </p:sp>
      <p:pic>
        <p:nvPicPr>
          <p:cNvPr id="69" name="Picture 6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24320" y="2368543"/>
            <a:ext cx="614094" cy="601934"/>
          </a:xfrm>
          <a:prstGeom prst="rect">
            <a:avLst/>
          </a:prstGeom>
        </p:spPr>
      </p:pic>
      <p:pic>
        <p:nvPicPr>
          <p:cNvPr id="77" name="Picture 7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83047" y="2936546"/>
            <a:ext cx="614094" cy="601934"/>
          </a:xfrm>
          <a:prstGeom prst="rect">
            <a:avLst/>
          </a:prstGeom>
        </p:spPr>
      </p:pic>
      <p:pic>
        <p:nvPicPr>
          <p:cNvPr id="80" name="Picture 79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9778" y="1746018"/>
            <a:ext cx="614094" cy="60193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92678" y="471384"/>
            <a:ext cx="1854734" cy="32197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ight Arrow 3"/>
          <p:cNvSpPr/>
          <p:nvPr/>
        </p:nvSpPr>
        <p:spPr>
          <a:xfrm>
            <a:off x="4387993" y="3099205"/>
            <a:ext cx="3645290" cy="40576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eft Arrow 4"/>
          <p:cNvSpPr/>
          <p:nvPr/>
        </p:nvSpPr>
        <p:spPr>
          <a:xfrm>
            <a:off x="689815" y="3109049"/>
            <a:ext cx="1784584" cy="390137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35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62" grpId="0"/>
      <p:bldP spid="63" grpId="0"/>
      <p:bldP spid="64" grpId="0"/>
      <p:bldP spid="65" grpId="0"/>
      <p:bldP spid="70" grpId="0"/>
      <p:bldP spid="72" grpId="0"/>
      <p:bldP spid="73" grpId="0"/>
      <p:bldP spid="74" grpId="0"/>
      <p:bldP spid="75" grpId="0"/>
      <p:bldP spid="76" grpId="0"/>
      <p:bldP spid="2" grpId="0" animBg="1"/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18|8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4|7.8|4.7|10.1|4.1|4.1|4.9|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4.8|11.6|7.2|4.5|12.1|7.4|13.3|6.1|19.9|16.5|3.4|10.9|13.6|6.2|1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6|0.7|3.8|4.7|1|3.9|8.4|7.9|3.7|4.3|11.9|2|11|3.6|9.9|5.1|9.6|6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4.4|2.3|2.9|19.2|3.1|4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8.9|4.4|3.8|13|5.3|3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6.4|2.7|10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BD0E53-404F-4AE4-BEB7-A2AB4567319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2DF8C1F-E877-4A3C-9C7A-3474E0A5E8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619BD6-3C4E-487C-9FB6-DB6E52DE2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5001</TotalTime>
  <Words>468</Words>
  <Application>Microsoft Office PowerPoint</Application>
  <PresentationFormat>On-screen Show (4:3)</PresentationFormat>
  <Paragraphs>130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 Lamb</cp:lastModifiedBy>
  <cp:revision>187</cp:revision>
  <dcterms:created xsi:type="dcterms:W3CDTF">2019-07-05T11:02:13Z</dcterms:created>
  <dcterms:modified xsi:type="dcterms:W3CDTF">2020-10-20T20:39:39Z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