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2"/>
  </p:notesMasterIdLst>
  <p:sldIdLst>
    <p:sldId id="352" r:id="rId11"/>
    <p:sldId id="335" r:id="rId12"/>
    <p:sldId id="330" r:id="rId13"/>
    <p:sldId id="331" r:id="rId14"/>
    <p:sldId id="347" r:id="rId15"/>
    <p:sldId id="348" r:id="rId16"/>
    <p:sldId id="349" r:id="rId17"/>
    <p:sldId id="350" r:id="rId18"/>
    <p:sldId id="351" r:id="rId19"/>
    <p:sldId id="345" r:id="rId20"/>
    <p:sldId id="34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26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416" y="114"/>
      </p:cViewPr>
      <p:guideLst>
        <p:guide orient="horz" pos="2319"/>
        <p:guide pos="26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CAA66AC8-83A4-4C2C-8D2D-277DD818A4A0}"/>
    <pc:docChg chg="custSel modSld">
      <pc:chgData name="James Clegg" userId="c6df1435-7a36-4b38-be4d-16e68e91152f" providerId="ADAL" clId="{CAA66AC8-83A4-4C2C-8D2D-277DD818A4A0}" dt="2020-10-20T11:48:14.246" v="14"/>
      <pc:docMkLst>
        <pc:docMk/>
      </pc:docMkLst>
      <pc:sldChg chg="modTransition">
        <pc:chgData name="James Clegg" userId="c6df1435-7a36-4b38-be4d-16e68e91152f" providerId="ADAL" clId="{CAA66AC8-83A4-4C2C-8D2D-277DD818A4A0}" dt="2020-10-20T11:48:14.246" v="14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CAA66AC8-83A4-4C2C-8D2D-277DD818A4A0}" dt="2020-10-20T11:48:14.246" v="14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CAA66AC8-83A4-4C2C-8D2D-277DD818A4A0}" dt="2020-10-20T11:48:14.246" v="14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1923779299" sldId="308"/>
        </pc:sldMkLst>
        <pc:picChg chg="del">
          <ac:chgData name="James Clegg" userId="c6df1435-7a36-4b38-be4d-16e68e91152f" providerId="ADAL" clId="{CAA66AC8-83A4-4C2C-8D2D-277DD818A4A0}" dt="2020-10-20T11:47:36.028" v="5" actId="478"/>
          <ac:picMkLst>
            <pc:docMk/>
            <pc:sldMk cId="1923779299" sldId="308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2170236555" sldId="330"/>
        </pc:sldMkLst>
        <pc:picChg chg="del">
          <ac:chgData name="James Clegg" userId="c6df1435-7a36-4b38-be4d-16e68e91152f" providerId="ADAL" clId="{CAA66AC8-83A4-4C2C-8D2D-277DD818A4A0}" dt="2020-10-20T11:47:28.966" v="3" actId="478"/>
          <ac:picMkLst>
            <pc:docMk/>
            <pc:sldMk cId="2170236555" sldId="330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3285179861" sldId="331"/>
        </pc:sldMkLst>
        <pc:picChg chg="del">
          <ac:chgData name="James Clegg" userId="c6df1435-7a36-4b38-be4d-16e68e91152f" providerId="ADAL" clId="{CAA66AC8-83A4-4C2C-8D2D-277DD818A4A0}" dt="2020-10-20T11:47:32.507" v="4" actId="478"/>
          <ac:picMkLst>
            <pc:docMk/>
            <pc:sldMk cId="3285179861" sldId="33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2665910828" sldId="332"/>
        </pc:sldMkLst>
        <pc:picChg chg="del">
          <ac:chgData name="James Clegg" userId="c6df1435-7a36-4b38-be4d-16e68e91152f" providerId="ADAL" clId="{CAA66AC8-83A4-4C2C-8D2D-277DD818A4A0}" dt="2020-10-20T11:47:39.122" v="6" actId="478"/>
          <ac:picMkLst>
            <pc:docMk/>
            <pc:sldMk cId="2665910828" sldId="332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907752313" sldId="333"/>
        </pc:sldMkLst>
        <pc:picChg chg="del">
          <ac:chgData name="James Clegg" userId="c6df1435-7a36-4b38-be4d-16e68e91152f" providerId="ADAL" clId="{CAA66AC8-83A4-4C2C-8D2D-277DD818A4A0}" dt="2020-10-20T11:47:41.964" v="7" actId="478"/>
          <ac:picMkLst>
            <pc:docMk/>
            <pc:sldMk cId="907752313" sldId="333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2864029925" sldId="334"/>
        </pc:sldMkLst>
        <pc:picChg chg="del">
          <ac:chgData name="James Clegg" userId="c6df1435-7a36-4b38-be4d-16e68e91152f" providerId="ADAL" clId="{CAA66AC8-83A4-4C2C-8D2D-277DD818A4A0}" dt="2020-10-20T11:47:45.045" v="8" actId="478"/>
          <ac:picMkLst>
            <pc:docMk/>
            <pc:sldMk cId="2864029925" sldId="33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3443811845" sldId="335"/>
        </pc:sldMkLst>
        <pc:picChg chg="del">
          <ac:chgData name="James Clegg" userId="c6df1435-7a36-4b38-be4d-16e68e91152f" providerId="ADAL" clId="{CAA66AC8-83A4-4C2C-8D2D-277DD818A4A0}" dt="2020-10-20T11:47:26.248" v="2" actId="478"/>
          <ac:picMkLst>
            <pc:docMk/>
            <pc:sldMk cId="3443811845" sldId="33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3707233491" sldId="336"/>
        </pc:sldMkLst>
        <pc:picChg chg="del">
          <ac:chgData name="James Clegg" userId="c6df1435-7a36-4b38-be4d-16e68e91152f" providerId="ADAL" clId="{CAA66AC8-83A4-4C2C-8D2D-277DD818A4A0}" dt="2020-10-20T11:47:49.404" v="9" actId="478"/>
          <ac:picMkLst>
            <pc:docMk/>
            <pc:sldMk cId="3707233491" sldId="33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3996971763" sldId="338"/>
        </pc:sldMkLst>
        <pc:picChg chg="del">
          <ac:chgData name="James Clegg" userId="c6df1435-7a36-4b38-be4d-16e68e91152f" providerId="ADAL" clId="{CAA66AC8-83A4-4C2C-8D2D-277DD818A4A0}" dt="2020-10-20T11:47:56.752" v="11" actId="478"/>
          <ac:picMkLst>
            <pc:docMk/>
            <pc:sldMk cId="3996971763" sldId="338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900826444" sldId="339"/>
        </pc:sldMkLst>
        <pc:picChg chg="del">
          <ac:chgData name="James Clegg" userId="c6df1435-7a36-4b38-be4d-16e68e91152f" providerId="ADAL" clId="{CAA66AC8-83A4-4C2C-8D2D-277DD818A4A0}" dt="2020-10-20T11:47:52.628" v="10" actId="478"/>
          <ac:picMkLst>
            <pc:docMk/>
            <pc:sldMk cId="900826444" sldId="339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2705142766" sldId="341"/>
        </pc:sldMkLst>
        <pc:picChg chg="del">
          <ac:chgData name="James Clegg" userId="c6df1435-7a36-4b38-be4d-16e68e91152f" providerId="ADAL" clId="{CAA66AC8-83A4-4C2C-8D2D-277DD818A4A0}" dt="2020-10-20T11:47:20.521" v="0" actId="478"/>
          <ac:picMkLst>
            <pc:docMk/>
            <pc:sldMk cId="2705142766" sldId="341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3150478175" sldId="342"/>
        </pc:sldMkLst>
        <pc:picChg chg="del">
          <ac:chgData name="James Clegg" userId="c6df1435-7a36-4b38-be4d-16e68e91152f" providerId="ADAL" clId="{CAA66AC8-83A4-4C2C-8D2D-277DD818A4A0}" dt="2020-10-20T11:47:23.371" v="1" actId="478"/>
          <ac:picMkLst>
            <pc:docMk/>
            <pc:sldMk cId="3150478175" sldId="34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16675782" sldId="343"/>
        </pc:sldMkLst>
        <pc:picChg chg="del">
          <ac:chgData name="James Clegg" userId="c6df1435-7a36-4b38-be4d-16e68e91152f" providerId="ADAL" clId="{CAA66AC8-83A4-4C2C-8D2D-277DD818A4A0}" dt="2020-10-20T11:47:59.887" v="12" actId="478"/>
          <ac:picMkLst>
            <pc:docMk/>
            <pc:sldMk cId="16675782" sldId="34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AA66AC8-83A4-4C2C-8D2D-277DD818A4A0}" dt="2020-10-20T11:48:14.246" v="14"/>
        <pc:sldMkLst>
          <pc:docMk/>
          <pc:sldMk cId="345698406" sldId="344"/>
        </pc:sldMkLst>
        <pc:picChg chg="del">
          <ac:chgData name="James Clegg" userId="c6df1435-7a36-4b38-be4d-16e68e91152f" providerId="ADAL" clId="{CAA66AC8-83A4-4C2C-8D2D-277DD818A4A0}" dt="2020-10-20T11:48:02.826" v="13" actId="478"/>
          <ac:picMkLst>
            <pc:docMk/>
            <pc:sldMk cId="345698406" sldId="344"/>
            <ac:picMk id="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A6A06-5626-43D6-8192-CD2064519A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4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8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5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7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41AC-8546-440A-B029-343D2C73F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FE96-ECD4-4736-88A9-73A2FF08C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5689-231D-4C91-A665-6CE919FE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DE0-1111-4D84-83CF-B799C5ED0816}" type="datetimeFigureOut">
              <a:rPr lang="en-GB" smtClean="0"/>
              <a:t>28/11/2021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D4F5-9B37-4E38-ABBF-627A061B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64FFC-D5A6-4BD6-BDBD-13F34BE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74C-56C8-4C5A-A121-9D4DED6420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0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2.tm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0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858" y="1122363"/>
            <a:ext cx="8001000" cy="2387600"/>
          </a:xfrm>
        </p:spPr>
        <p:txBody>
          <a:bodyPr/>
          <a:lstStyle/>
          <a:p>
            <a:pPr algn="l"/>
            <a:r>
              <a:rPr lang="en-GB" sz="3600" u="sng" dirty="0" smtClean="0">
                <a:latin typeface="Comic Sans MS" panose="030F0702030302020204" pitchFamily="66" charset="0"/>
              </a:rPr>
              <a:t>29.11.21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r>
              <a:rPr lang="en-GB" sz="3600" u="sng" dirty="0" smtClean="0">
                <a:latin typeface="Comic Sans MS" panose="030F0702030302020204" pitchFamily="66" charset="0"/>
              </a:rPr>
              <a:t/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r>
              <a:rPr lang="en-GB" sz="3600" u="sng" dirty="0" smtClean="0">
                <a:latin typeface="Comic Sans MS" panose="030F0702030302020204" pitchFamily="66" charset="0"/>
              </a:rPr>
              <a:t>L.O: To add three 1 digit numbers.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519CDD-9A5A-46D8-A65D-D12D504C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248822"/>
          </a:xfrm>
          <a:prstGeom prst="rect">
            <a:avLst/>
          </a:prstGeom>
        </p:spPr>
      </p:pic>
      <p:sp>
        <p:nvSpPr>
          <p:cNvPr id="33" name="Teardrop 32">
            <a:extLst>
              <a:ext uri="{FF2B5EF4-FFF2-40B4-BE49-F238E27FC236}">
                <a16:creationId xmlns:a16="http://schemas.microsoft.com/office/drawing/2014/main" id="{9E16E7F9-7FC2-435B-818B-2C26606CFAC5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72AF1-9A6C-4CC1-A08B-C69E9B20C75F}"/>
              </a:ext>
            </a:extLst>
          </p:cNvPr>
          <p:cNvSpPr txBox="1"/>
          <p:nvPr/>
        </p:nvSpPr>
        <p:spPr>
          <a:xfrm>
            <a:off x="218571" y="1051266"/>
            <a:ext cx="7847393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number sentences.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0C10C4-3F20-41F6-A42E-67CD5A59E6CA}"/>
              </a:ext>
            </a:extLst>
          </p:cNvPr>
          <p:cNvSpPr txBox="1"/>
          <p:nvPr/>
        </p:nvSpPr>
        <p:spPr>
          <a:xfrm>
            <a:off x="1560548" y="2168234"/>
            <a:ext cx="2230186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+ 4 + 2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7180D-42B7-435B-B0ED-7E227A79173E}"/>
              </a:ext>
            </a:extLst>
          </p:cNvPr>
          <p:cNvSpPr txBox="1"/>
          <p:nvPr/>
        </p:nvSpPr>
        <p:spPr>
          <a:xfrm>
            <a:off x="4969665" y="2168234"/>
            <a:ext cx="232920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+ 4 + 2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AED48-4F66-457D-9D0C-2F24B2D349EC}"/>
              </a:ext>
            </a:extLst>
          </p:cNvPr>
          <p:cNvSpPr/>
          <p:nvPr/>
        </p:nvSpPr>
        <p:spPr>
          <a:xfrm>
            <a:off x="4110200" y="213643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4D0A40-44F4-4992-83F5-F476DE29D6CF}"/>
              </a:ext>
            </a:extLst>
          </p:cNvPr>
          <p:cNvSpPr txBox="1"/>
          <p:nvPr/>
        </p:nvSpPr>
        <p:spPr>
          <a:xfrm>
            <a:off x="1560548" y="3286909"/>
            <a:ext cx="2230186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+ 4 + 6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FE8BA-9AF7-4A8E-B4D0-7D6B134F094B}"/>
              </a:ext>
            </a:extLst>
          </p:cNvPr>
          <p:cNvSpPr txBox="1"/>
          <p:nvPr/>
        </p:nvSpPr>
        <p:spPr>
          <a:xfrm>
            <a:off x="4969665" y="3286909"/>
            <a:ext cx="232920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+ 7 + 2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04DD96-1431-4B4F-9550-AE9B5F391A11}"/>
              </a:ext>
            </a:extLst>
          </p:cNvPr>
          <p:cNvSpPr/>
          <p:nvPr/>
        </p:nvSpPr>
        <p:spPr>
          <a:xfrm>
            <a:off x="4110200" y="325510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57CD5-4354-49F3-BD03-375B6EAF0C40}"/>
              </a:ext>
            </a:extLst>
          </p:cNvPr>
          <p:cNvSpPr txBox="1"/>
          <p:nvPr/>
        </p:nvSpPr>
        <p:spPr>
          <a:xfrm>
            <a:off x="1560548" y="4483165"/>
            <a:ext cx="2230186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 + 4 + 5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46AEEF-5936-451E-97CF-C9CB3BDFF73C}"/>
              </a:ext>
            </a:extLst>
          </p:cNvPr>
          <p:cNvSpPr txBox="1"/>
          <p:nvPr/>
        </p:nvSpPr>
        <p:spPr>
          <a:xfrm>
            <a:off x="4969665" y="4483165"/>
            <a:ext cx="2329207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 + 8 + 3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B99548-F080-4B50-9741-749090C9CC46}"/>
              </a:ext>
            </a:extLst>
          </p:cNvPr>
          <p:cNvSpPr/>
          <p:nvPr/>
        </p:nvSpPr>
        <p:spPr>
          <a:xfrm>
            <a:off x="4110200" y="445136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B8C956-E65C-4168-892F-EC7C27707E96}"/>
              </a:ext>
            </a:extLst>
          </p:cNvPr>
          <p:cNvSpPr txBox="1"/>
          <p:nvPr/>
        </p:nvSpPr>
        <p:spPr>
          <a:xfrm>
            <a:off x="4126528" y="2113659"/>
            <a:ext cx="54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7CC4C-E682-4FD9-8915-A42B499807F1}"/>
              </a:ext>
            </a:extLst>
          </p:cNvPr>
          <p:cNvSpPr txBox="1"/>
          <p:nvPr/>
        </p:nvSpPr>
        <p:spPr>
          <a:xfrm>
            <a:off x="4110199" y="3249437"/>
            <a:ext cx="54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D4115D-4EE0-4242-A849-BB58566B85C6}"/>
              </a:ext>
            </a:extLst>
          </p:cNvPr>
          <p:cNvSpPr txBox="1"/>
          <p:nvPr/>
        </p:nvSpPr>
        <p:spPr>
          <a:xfrm>
            <a:off x="4092910" y="4430470"/>
            <a:ext cx="54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331" y="74815"/>
            <a:ext cx="699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spot the difference?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the </a:t>
            </a:r>
            <a:r>
              <a:rPr lang="en-GB" u="sng" dirty="0" smtClean="0"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? What is </a:t>
            </a:r>
            <a:r>
              <a:rPr lang="en-GB" u="sng" dirty="0" smtClean="0">
                <a:latin typeface="Comic Sans MS" panose="030F0702030302020204" pitchFamily="66" charset="0"/>
              </a:rPr>
              <a:t>different</a:t>
            </a:r>
            <a:r>
              <a:rPr lang="en-GB" dirty="0" smtClean="0">
                <a:latin typeface="Comic Sans MS" panose="030F0702030302020204" pitchFamily="66" charset="0"/>
              </a:rPr>
              <a:t> between the </a:t>
            </a:r>
            <a:r>
              <a:rPr lang="en-GB" u="sng" dirty="0" smtClean="0">
                <a:latin typeface="Comic Sans MS" panose="030F0702030302020204" pitchFamily="66" charset="0"/>
              </a:rPr>
              <a:t>two sums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10C6B-CF50-4A37-A3D8-40D7D5537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52" y="1381019"/>
            <a:ext cx="6128065" cy="4095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FE1C72-913C-4648-AA60-DAEF2ED295E2}"/>
                  </a:ext>
                </a:extLst>
              </p:cNvPr>
              <p:cNvSpPr txBox="1"/>
              <p:nvPr/>
            </p:nvSpPr>
            <p:spPr>
              <a:xfrm>
                <a:off x="3656201" y="2105815"/>
                <a:ext cx="7296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FE1C72-913C-4648-AA60-DAEF2ED29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201" y="2105815"/>
                <a:ext cx="72963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564A84-C862-4CDE-AC4B-9EE42466CC4C}"/>
                  </a:ext>
                </a:extLst>
              </p:cNvPr>
              <p:cNvSpPr txBox="1"/>
              <p:nvPr/>
            </p:nvSpPr>
            <p:spPr>
              <a:xfrm>
                <a:off x="3656201" y="2975499"/>
                <a:ext cx="7296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564A84-C862-4CDE-AC4B-9EE42466C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201" y="2975499"/>
                <a:ext cx="7296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63F89-1107-4B3D-B050-103D0B156E8F}"/>
                  </a:ext>
                </a:extLst>
              </p:cNvPr>
              <p:cNvSpPr txBox="1"/>
              <p:nvPr/>
            </p:nvSpPr>
            <p:spPr>
              <a:xfrm>
                <a:off x="3656201" y="3836561"/>
                <a:ext cx="7296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63F89-1107-4B3D-B050-103D0B156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201" y="3836561"/>
                <a:ext cx="72963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1567-3169-4A2C-982A-957EF048C8DB}"/>
                  </a:ext>
                </a:extLst>
              </p:cNvPr>
              <p:cNvSpPr txBox="1"/>
              <p:nvPr/>
            </p:nvSpPr>
            <p:spPr>
              <a:xfrm>
                <a:off x="3656201" y="4697623"/>
                <a:ext cx="7296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1567-3169-4A2C-982A-957EF048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201" y="4697623"/>
                <a:ext cx="72963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6FA031F-C6C8-490D-B3D9-B855E529DEAF}"/>
              </a:ext>
            </a:extLst>
          </p:cNvPr>
          <p:cNvSpPr/>
          <p:nvPr/>
        </p:nvSpPr>
        <p:spPr>
          <a:xfrm>
            <a:off x="2872193" y="2297915"/>
            <a:ext cx="267912" cy="26791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3C6B52-BFB0-4267-9EB7-8B473A64180A}"/>
              </a:ext>
            </a:extLst>
          </p:cNvPr>
          <p:cNvSpPr/>
          <p:nvPr/>
        </p:nvSpPr>
        <p:spPr>
          <a:xfrm>
            <a:off x="3336528" y="2297915"/>
            <a:ext cx="267912" cy="26791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1D60D2-1417-4447-90E1-BFB130885024}"/>
              </a:ext>
            </a:extLst>
          </p:cNvPr>
          <p:cNvSpPr/>
          <p:nvPr/>
        </p:nvSpPr>
        <p:spPr>
          <a:xfrm>
            <a:off x="4428422" y="2291799"/>
            <a:ext cx="267912" cy="26791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909A3A-CFBA-456D-B3A2-23AD28F1DA3B}"/>
              </a:ext>
            </a:extLst>
          </p:cNvPr>
          <p:cNvSpPr/>
          <p:nvPr/>
        </p:nvSpPr>
        <p:spPr>
          <a:xfrm>
            <a:off x="5339252" y="2291799"/>
            <a:ext cx="267912" cy="26791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CE695681-E91A-4E70-98DC-41E0A9A44659}"/>
              </a:ext>
            </a:extLst>
          </p:cNvPr>
          <p:cNvSpPr/>
          <p:nvPr/>
        </p:nvSpPr>
        <p:spPr>
          <a:xfrm rot="5400000">
            <a:off x="3185747" y="2004969"/>
            <a:ext cx="112836" cy="457767"/>
          </a:xfrm>
          <a:prstGeom prst="leftBracket">
            <a:avLst>
              <a:gd name="adj" fmla="val 20284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FF68E652-66C3-45B1-A823-9E21A137867E}"/>
              </a:ext>
            </a:extLst>
          </p:cNvPr>
          <p:cNvSpPr/>
          <p:nvPr/>
        </p:nvSpPr>
        <p:spPr>
          <a:xfrm rot="5400000">
            <a:off x="4967686" y="1788379"/>
            <a:ext cx="112838" cy="906239"/>
          </a:xfrm>
          <a:prstGeom prst="leftBracket">
            <a:avLst>
              <a:gd name="adj" fmla="val 40156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CF6D5A-C33E-404D-AE8D-1E15C7441597}"/>
              </a:ext>
            </a:extLst>
          </p:cNvPr>
          <p:cNvCxnSpPr/>
          <p:nvPr/>
        </p:nvCxnSpPr>
        <p:spPr>
          <a:xfrm>
            <a:off x="2480194" y="2565827"/>
            <a:ext cx="1529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208297-70CB-47EB-95B4-B9619B14D7C7}"/>
              </a:ext>
            </a:extLst>
          </p:cNvPr>
          <p:cNvCxnSpPr/>
          <p:nvPr/>
        </p:nvCxnSpPr>
        <p:spPr>
          <a:xfrm>
            <a:off x="4947647" y="2565827"/>
            <a:ext cx="1529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5A9256-4001-4E75-A746-7C88CBE71CCC}"/>
              </a:ext>
            </a:extLst>
          </p:cNvPr>
          <p:cNvSpPr/>
          <p:nvPr/>
        </p:nvSpPr>
        <p:spPr>
          <a:xfrm>
            <a:off x="2902226" y="3152998"/>
            <a:ext cx="666686" cy="27600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D6DB58-7AAF-4806-AEB3-1257783C2A1E}"/>
              </a:ext>
            </a:extLst>
          </p:cNvPr>
          <p:cNvSpPr/>
          <p:nvPr/>
        </p:nvSpPr>
        <p:spPr>
          <a:xfrm>
            <a:off x="4473124" y="3152997"/>
            <a:ext cx="666686" cy="27600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BDA721-1164-40FE-A725-84B28E998F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3429000"/>
            <a:ext cx="290492" cy="410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6A0731-5FAA-45E0-9C06-8AD0E86C1C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9315" y="3429000"/>
            <a:ext cx="290492" cy="410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7F5334-8DC4-4263-9764-162CC8021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3290998"/>
            <a:ext cx="290492" cy="4103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FE4483-36ED-4112-85C9-D98FC3423B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3152996"/>
            <a:ext cx="290492" cy="410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F94A5F-C317-48DA-BECC-EA202CF528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3014994"/>
            <a:ext cx="290492" cy="4103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192C87-3FB1-4733-AA3E-0E08EAE4F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2876992"/>
            <a:ext cx="290492" cy="4103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2379B1-C7AC-42CA-9D98-6450379CA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2738990"/>
            <a:ext cx="290492" cy="410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C80205-C41F-4CCC-9FA8-4B46E3A463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2600988"/>
            <a:ext cx="290492" cy="4103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2916BF-0CCA-4262-A8AF-0191767B9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3" y="2462986"/>
            <a:ext cx="290492" cy="4103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513800-F0BB-4E7C-935D-959E0596E3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9315" y="3291467"/>
            <a:ext cx="290492" cy="410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C85004-D826-4F5A-B8FB-94BF115C04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9315" y="3153934"/>
            <a:ext cx="290492" cy="410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6E968F-6358-4A8D-B70D-ED41FC356542}"/>
                  </a:ext>
                </a:extLst>
              </p:cNvPr>
              <p:cNvSpPr txBox="1"/>
              <p:nvPr/>
            </p:nvSpPr>
            <p:spPr>
              <a:xfrm>
                <a:off x="6274254" y="3782515"/>
                <a:ext cx="1275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6E968F-6358-4A8D-B70D-ED41FC35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54" y="3782515"/>
                <a:ext cx="1275025" cy="461665"/>
              </a:xfrm>
              <a:prstGeom prst="rect">
                <a:avLst/>
              </a:prstGeom>
              <a:blipFill>
                <a:blip r:embed="rId12"/>
                <a:stretch>
                  <a:fillRect l="-717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A05900-E393-4FFA-BE69-0CD8450A5C95}"/>
                  </a:ext>
                </a:extLst>
              </p:cNvPr>
              <p:cNvSpPr txBox="1"/>
              <p:nvPr/>
            </p:nvSpPr>
            <p:spPr>
              <a:xfrm>
                <a:off x="6274254" y="3778902"/>
                <a:ext cx="1275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A05900-E393-4FFA-BE69-0CD8450A5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54" y="3778902"/>
                <a:ext cx="1275025" cy="461665"/>
              </a:xfrm>
              <a:prstGeom prst="rect">
                <a:avLst/>
              </a:prstGeom>
              <a:blipFill>
                <a:blip r:embed="rId13"/>
                <a:stretch>
                  <a:fillRect l="-717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B9CD30-8A61-446F-BD24-5F8E95971543}"/>
              </a:ext>
            </a:extLst>
          </p:cNvPr>
          <p:cNvCxnSpPr/>
          <p:nvPr/>
        </p:nvCxnSpPr>
        <p:spPr>
          <a:xfrm>
            <a:off x="2480194" y="3429000"/>
            <a:ext cx="15291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088732-6940-4576-B0CB-21A130B4F69C}"/>
              </a:ext>
            </a:extLst>
          </p:cNvPr>
          <p:cNvCxnSpPr/>
          <p:nvPr/>
        </p:nvCxnSpPr>
        <p:spPr>
          <a:xfrm>
            <a:off x="5402599" y="3429000"/>
            <a:ext cx="15291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B6C9BC-3672-4680-9E87-72F36EE2534A}"/>
              </a:ext>
            </a:extLst>
          </p:cNvPr>
          <p:cNvSpPr/>
          <p:nvPr/>
        </p:nvSpPr>
        <p:spPr>
          <a:xfrm>
            <a:off x="4453836" y="4025130"/>
            <a:ext cx="666686" cy="27600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7AD875-F13E-47A7-A005-AB96125A5504}"/>
              </a:ext>
            </a:extLst>
          </p:cNvPr>
          <p:cNvSpPr/>
          <p:nvPr/>
        </p:nvSpPr>
        <p:spPr>
          <a:xfrm>
            <a:off x="2902226" y="4025130"/>
            <a:ext cx="204656" cy="27600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4C0241-6D15-4090-816C-A48D3F8BC8D4}"/>
              </a:ext>
            </a:extLst>
          </p:cNvPr>
          <p:cNvSpPr/>
          <p:nvPr/>
        </p:nvSpPr>
        <p:spPr>
          <a:xfrm>
            <a:off x="4453836" y="4025130"/>
            <a:ext cx="1126082" cy="276002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A67C-49AB-4310-822A-3CF22EAFDA81}"/>
              </a:ext>
            </a:extLst>
          </p:cNvPr>
          <p:cNvSpPr/>
          <p:nvPr/>
        </p:nvSpPr>
        <p:spPr>
          <a:xfrm>
            <a:off x="2902226" y="4025130"/>
            <a:ext cx="666686" cy="276002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CFFBA9-DB52-4874-A3F5-AD22C41DC41F}"/>
              </a:ext>
            </a:extLst>
          </p:cNvPr>
          <p:cNvCxnSpPr/>
          <p:nvPr/>
        </p:nvCxnSpPr>
        <p:spPr>
          <a:xfrm>
            <a:off x="2480194" y="4311523"/>
            <a:ext cx="15291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AEDBE087-941A-4074-8D6C-B9B27013E7A1}"/>
              </a:ext>
            </a:extLst>
          </p:cNvPr>
          <p:cNvSpPr/>
          <p:nvPr/>
        </p:nvSpPr>
        <p:spPr>
          <a:xfrm>
            <a:off x="2415309" y="4894418"/>
            <a:ext cx="267912" cy="26791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859FD5-3279-4012-AC56-B4F9B3DC6063}"/>
              </a:ext>
            </a:extLst>
          </p:cNvPr>
          <p:cNvSpPr/>
          <p:nvPr/>
        </p:nvSpPr>
        <p:spPr>
          <a:xfrm>
            <a:off x="4882921" y="4897346"/>
            <a:ext cx="267912" cy="26791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5105270-F202-486B-927A-09304B35CBE5}"/>
              </a:ext>
            </a:extLst>
          </p:cNvPr>
          <p:cNvSpPr/>
          <p:nvPr/>
        </p:nvSpPr>
        <p:spPr>
          <a:xfrm>
            <a:off x="2872193" y="4897346"/>
            <a:ext cx="267912" cy="26791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91F63C-B254-43F8-99BB-01542F339F11}"/>
              </a:ext>
            </a:extLst>
          </p:cNvPr>
          <p:cNvSpPr/>
          <p:nvPr/>
        </p:nvSpPr>
        <p:spPr>
          <a:xfrm>
            <a:off x="5339805" y="4897346"/>
            <a:ext cx="267912" cy="26791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F8916B-28F9-4296-BD9C-850638F66FA1}"/>
              </a:ext>
            </a:extLst>
          </p:cNvPr>
          <p:cNvSpPr/>
          <p:nvPr/>
        </p:nvSpPr>
        <p:spPr>
          <a:xfrm>
            <a:off x="3336528" y="4897346"/>
            <a:ext cx="267912" cy="26791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E4D6A3-3B6E-43F7-BA66-2B2164807650}"/>
              </a:ext>
            </a:extLst>
          </p:cNvPr>
          <p:cNvSpPr/>
          <p:nvPr/>
        </p:nvSpPr>
        <p:spPr>
          <a:xfrm>
            <a:off x="4437596" y="4894418"/>
            <a:ext cx="267912" cy="26791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95B3BE0-65BA-41B2-B5BA-C55BD41B9B0F}"/>
              </a:ext>
            </a:extLst>
          </p:cNvPr>
          <p:cNvSpPr/>
          <p:nvPr/>
        </p:nvSpPr>
        <p:spPr>
          <a:xfrm>
            <a:off x="4446482" y="3152998"/>
            <a:ext cx="267912" cy="26791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0D84228-FF4E-4887-AF02-9F2F9D4EC596}"/>
              </a:ext>
            </a:extLst>
          </p:cNvPr>
          <p:cNvSpPr/>
          <p:nvPr/>
        </p:nvSpPr>
        <p:spPr>
          <a:xfrm>
            <a:off x="5357312" y="3152998"/>
            <a:ext cx="267912" cy="26791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0F9872A0-92C5-4F18-AF2B-B8E099296612}"/>
              </a:ext>
            </a:extLst>
          </p:cNvPr>
          <p:cNvSpPr/>
          <p:nvPr/>
        </p:nvSpPr>
        <p:spPr>
          <a:xfrm rot="5400000">
            <a:off x="4985746" y="2649578"/>
            <a:ext cx="112838" cy="906239"/>
          </a:xfrm>
          <a:prstGeom prst="leftBracket">
            <a:avLst>
              <a:gd name="adj" fmla="val 401566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E9A62E-3004-4FA1-844F-FFA4FB5FC2B8}"/>
              </a:ext>
            </a:extLst>
          </p:cNvPr>
          <p:cNvSpPr/>
          <p:nvPr/>
        </p:nvSpPr>
        <p:spPr>
          <a:xfrm>
            <a:off x="2421823" y="3161088"/>
            <a:ext cx="267912" cy="26791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522CB4-C8F9-4321-891B-93CE337D857F}"/>
                  </a:ext>
                </a:extLst>
              </p:cNvPr>
              <p:cNvSpPr txBox="1"/>
              <p:nvPr/>
            </p:nvSpPr>
            <p:spPr>
              <a:xfrm>
                <a:off x="6123182" y="3060634"/>
                <a:ext cx="1627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522CB4-C8F9-4321-891B-93CE337D8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82" y="3060634"/>
                <a:ext cx="1627756" cy="461665"/>
              </a:xfrm>
              <a:prstGeom prst="rect">
                <a:avLst/>
              </a:prstGeom>
              <a:blipFill>
                <a:blip r:embed="rId14"/>
                <a:stretch>
                  <a:fillRect l="-5618" t="-10526" r="-187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6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-0.0618 C -3.61111E-6 -0.08958 -0.01389 -0.12314 -0.025 -0.12314 L -0.04948 -0.12314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34" grpId="0"/>
      <p:bldP spid="34" grpId="1"/>
      <p:bldP spid="35" grpId="0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871457" y="1989355"/>
                <a:ext cx="3648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2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7" y="1989355"/>
                <a:ext cx="3648647" cy="584775"/>
              </a:xfrm>
              <a:prstGeom prst="rect">
                <a:avLst/>
              </a:prstGeom>
              <a:blipFill>
                <a:blip r:embed="rId6"/>
                <a:stretch>
                  <a:fillRect l="-4348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" y="543223"/>
            <a:ext cx="1395823" cy="15335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902" y="648647"/>
            <a:ext cx="1322147" cy="29937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903" y="-594833"/>
            <a:ext cx="1322147" cy="29937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0838" y="3979461"/>
            <a:ext cx="1322147" cy="29937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014" y="3977083"/>
            <a:ext cx="1322147" cy="2993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6655" y="1989355"/>
            <a:ext cx="1260022" cy="56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202057" y="3501508"/>
                <a:ext cx="3648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57" y="3501508"/>
                <a:ext cx="3648647" cy="584775"/>
              </a:xfrm>
              <a:prstGeom prst="rect">
                <a:avLst/>
              </a:prstGeom>
              <a:blipFill>
                <a:blip r:embed="rId9"/>
                <a:stretch>
                  <a:fillRect l="-4174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455569" y="3478291"/>
            <a:ext cx="1288421" cy="56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DA17A9-70EE-4132-978F-0AC679E9C8DA}"/>
              </a:ext>
            </a:extLst>
          </p:cNvPr>
          <p:cNvSpPr/>
          <p:nvPr/>
        </p:nvSpPr>
        <p:spPr>
          <a:xfrm>
            <a:off x="3396676" y="1974510"/>
            <a:ext cx="628499" cy="56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BD48CA-E312-4BC5-B04A-2B0EA9008B29}"/>
              </a:ext>
            </a:extLst>
          </p:cNvPr>
          <p:cNvSpPr/>
          <p:nvPr/>
        </p:nvSpPr>
        <p:spPr>
          <a:xfrm>
            <a:off x="6706442" y="3501508"/>
            <a:ext cx="609601" cy="56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1">
            <a:extLst>
              <a:ext uri="{FF2B5EF4-FFF2-40B4-BE49-F238E27FC236}">
                <a16:creationId xmlns:a16="http://schemas.microsoft.com/office/drawing/2014/main" id="{9552890E-F12D-441F-BEC9-99F6A9C8B7F3}"/>
              </a:ext>
            </a:extLst>
          </p:cNvPr>
          <p:cNvSpPr/>
          <p:nvPr/>
        </p:nvSpPr>
        <p:spPr>
          <a:xfrm>
            <a:off x="1936544" y="4880177"/>
            <a:ext cx="1690575" cy="1182813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1">
            <a:extLst>
              <a:ext uri="{FF2B5EF4-FFF2-40B4-BE49-F238E27FC236}">
                <a16:creationId xmlns:a16="http://schemas.microsoft.com/office/drawing/2014/main" id="{9552890E-F12D-441F-BEC9-99F6A9C8B7F3}"/>
              </a:ext>
            </a:extLst>
          </p:cNvPr>
          <p:cNvSpPr/>
          <p:nvPr/>
        </p:nvSpPr>
        <p:spPr>
          <a:xfrm>
            <a:off x="3674816" y="4877306"/>
            <a:ext cx="1690575" cy="1182813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0800000">
            <a:off x="2842580" y="1380027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 rot="10800000">
            <a:off x="2621798" y="579370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10800000">
            <a:off x="2433129" y="105660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 rot="10800000">
            <a:off x="3305165" y="1151737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 rot="10800000">
            <a:off x="3105663" y="659166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 rot="10800000">
            <a:off x="2980295" y="153520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2538789" y="1027687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 rot="10800000">
            <a:off x="2188794" y="1418933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 rot="10800000">
            <a:off x="1928464" y="212959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1662099" y="1029028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 rot="10800000">
            <a:off x="1509327" y="56100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 rot="10800000">
            <a:off x="2151276" y="72048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31" y="2932426"/>
            <a:ext cx="1423545" cy="170311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 rot="18400328">
            <a:off x="2897164" y="3787569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 rot="18400328">
            <a:off x="2466947" y="3065320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 rot="18400328">
            <a:off x="1882623" y="2940306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 rot="18400328">
            <a:off x="2939261" y="3294998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 rot="18400328">
            <a:off x="2778912" y="2718486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18400328">
            <a:off x="1537194" y="3309488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rot="18400328">
            <a:off x="2433130" y="3820799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 rot="18400328">
            <a:off x="1611069" y="4313368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 rot="18400328">
            <a:off x="2019676" y="3377733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 rot="18400328">
            <a:off x="2153678" y="4313369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 rot="18400328">
            <a:off x="2778912" y="4293215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 rot="18400328">
            <a:off x="1720117" y="3782782"/>
            <a:ext cx="416381" cy="4163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8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22986 0.0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23142 0.03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3038 -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1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33958 -0.035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8559 -0.0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9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37813 -0.1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44011 -0.06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32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37622 -0.0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40625 0.111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55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46198 -0.0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33003 0.158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79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32204 0.136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649 0.298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149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01511 0.27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39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5503 0.326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629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3177 0.25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4097 0.415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2074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2326 0.246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246 0.2349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173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1892 0.1763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881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14132 0.25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26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9062 0.178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893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29983 0.0969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483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23004 0.1826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 animBg="1"/>
      <p:bldP spid="43" grpId="0"/>
      <p:bldP spid="44" grpId="0" animBg="1"/>
      <p:bldP spid="37" grpId="0" animBg="1"/>
      <p:bldP spid="45" grpId="0" animBg="1"/>
      <p:bldP spid="46" grpId="0" animBg="1"/>
      <p:bldP spid="47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14" grpId="0" animBg="1"/>
      <p:bldP spid="18" grpId="0" animBg="1"/>
      <p:bldP spid="20" grpId="0" animBg="1"/>
      <p:bldP spid="24" grpId="0" animBg="1"/>
      <p:bldP spid="13" grpId="0" animBg="1"/>
      <p:bldP spid="16" grpId="0" animBg="1"/>
      <p:bldP spid="26" grpId="0" animBg="1"/>
      <p:bldP spid="30" grpId="0" animBg="1"/>
      <p:bldP spid="32" grpId="0" animBg="1"/>
      <p:bldP spid="36" grpId="0" animBg="1"/>
      <p:bldP spid="25" grpId="0" animBg="1"/>
      <p:bldP spid="28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176553" y="1109589"/>
                <a:ext cx="36486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12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53" y="1109589"/>
                <a:ext cx="3648647" cy="1569660"/>
              </a:xfrm>
              <a:prstGeom prst="rect">
                <a:avLst/>
              </a:prstGeom>
              <a:blipFill>
                <a:blip r:embed="rId6"/>
                <a:stretch>
                  <a:fillRect l="-4174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31" y="2932426"/>
            <a:ext cx="1423545" cy="1703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" y="543223"/>
            <a:ext cx="1395823" cy="15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176554" y="4013174"/>
                <a:ext cx="36486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12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54" y="4013174"/>
                <a:ext cx="3648647" cy="1569660"/>
              </a:xfrm>
              <a:prstGeom prst="rect">
                <a:avLst/>
              </a:prstGeom>
              <a:blipFill>
                <a:blip r:embed="rId9"/>
                <a:stretch>
                  <a:fillRect l="-4174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>
            <a:off x="1557875" y="270004"/>
            <a:ext cx="2618509" cy="756458"/>
          </a:xfrm>
          <a:prstGeom prst="wedgeRoundRectCallout">
            <a:avLst>
              <a:gd name="adj1" fmla="val -54484"/>
              <a:gd name="adj2" fmla="val 8887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like finding 10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1701976" y="2924955"/>
            <a:ext cx="3501791" cy="756458"/>
          </a:xfrm>
          <a:prstGeom prst="wedgeRoundRectCallout">
            <a:avLst>
              <a:gd name="adj1" fmla="val -54484"/>
              <a:gd name="adj2" fmla="val 88874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like finding doubles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942" y="351231"/>
            <a:ext cx="747045" cy="74704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5294186" y="4939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2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2" grpId="0" animBg="1"/>
      <p:bldP spid="45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176553" y="1109589"/>
                <a:ext cx="36486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12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53" y="1109589"/>
                <a:ext cx="3648647" cy="1569660"/>
              </a:xfrm>
              <a:prstGeom prst="rect">
                <a:avLst/>
              </a:prstGeom>
              <a:blipFill>
                <a:blip r:embed="rId6"/>
                <a:stretch>
                  <a:fillRect l="-4174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31" y="2932426"/>
            <a:ext cx="1423545" cy="1703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" y="543223"/>
            <a:ext cx="1395823" cy="15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176554" y="4013174"/>
                <a:ext cx="36486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12</a:t>
                </a:r>
              </a:p>
              <a:p>
                <a:endParaRPr lang="en-GB" sz="3200" dirty="0">
                  <a:latin typeface="Comic Sans MS" panose="030F0702030302020204" pitchFamily="66" charset="0"/>
                </a:endParaRPr>
              </a:p>
              <a:p>
                <a:r>
                  <a:rPr lang="en-GB" sz="32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54" y="4013174"/>
                <a:ext cx="3648647" cy="1569660"/>
              </a:xfrm>
              <a:prstGeom prst="rect">
                <a:avLst/>
              </a:prstGeom>
              <a:blipFill>
                <a:blip r:embed="rId9"/>
                <a:stretch>
                  <a:fillRect l="-4174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>
            <a:off x="1557875" y="270004"/>
            <a:ext cx="2618509" cy="756458"/>
          </a:xfrm>
          <a:prstGeom prst="wedgeRoundRectCallout">
            <a:avLst>
              <a:gd name="adj1" fmla="val -54484"/>
              <a:gd name="adj2" fmla="val 8887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like finding 10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1701976" y="2924955"/>
            <a:ext cx="3501791" cy="756458"/>
          </a:xfrm>
          <a:prstGeom prst="wedgeRoundRectCallout">
            <a:avLst>
              <a:gd name="adj1" fmla="val -54484"/>
              <a:gd name="adj2" fmla="val 88874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like finding doubles</a:t>
            </a:r>
          </a:p>
        </p:txBody>
      </p:sp>
      <p:sp>
        <p:nvSpPr>
          <p:cNvPr id="3" name="Arc 2"/>
          <p:cNvSpPr/>
          <p:nvPr/>
        </p:nvSpPr>
        <p:spPr>
          <a:xfrm rot="10800000">
            <a:off x="2400358" y="1309986"/>
            <a:ext cx="1573126" cy="536331"/>
          </a:xfrm>
          <a:prstGeom prst="arc">
            <a:avLst>
              <a:gd name="adj1" fmla="val 10812450"/>
              <a:gd name="adj2" fmla="val 20815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2400358" y="1928790"/>
            <a:ext cx="771467" cy="536331"/>
          </a:xfrm>
          <a:prstGeom prst="arc">
            <a:avLst>
              <a:gd name="adj1" fmla="val 10767991"/>
              <a:gd name="adj2" fmla="val 21580897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3192431" y="4819343"/>
            <a:ext cx="795342" cy="536331"/>
          </a:xfrm>
          <a:prstGeom prst="arc">
            <a:avLst>
              <a:gd name="adj1" fmla="val 10755275"/>
              <a:gd name="adj2" fmla="val 2081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0800000">
            <a:off x="2406675" y="4243406"/>
            <a:ext cx="771467" cy="536331"/>
          </a:xfrm>
          <a:prstGeom prst="arc">
            <a:avLst>
              <a:gd name="adj1" fmla="val 10767991"/>
              <a:gd name="adj2" fmla="val 2158089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1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64" y="2173344"/>
            <a:ext cx="5612206" cy="3674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395" y="559845"/>
            <a:ext cx="72236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Let’s learn our number bonds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to 10 and doubles!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765" t="31782" r="68807" b="32623"/>
          <a:stretch/>
        </p:blipFill>
        <p:spPr bwMode="auto">
          <a:xfrm>
            <a:off x="2520487" y="1496781"/>
            <a:ext cx="3938501" cy="376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015" y="199505"/>
            <a:ext cx="719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we find the totals of the rows and columns?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must use our number bonds to 10 to help us!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Could we find some doubles?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4" y="4653482"/>
            <a:ext cx="26289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765" t="31782" r="68807" b="32623"/>
          <a:stretch/>
        </p:blipFill>
        <p:spPr bwMode="auto">
          <a:xfrm>
            <a:off x="2520487" y="1496781"/>
            <a:ext cx="3938501" cy="376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015" y="199505"/>
            <a:ext cx="719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we find the totals of the rows and columns?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must use our number bonds to 10 to help us!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Could we find some doubles?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4" y="4653482"/>
            <a:ext cx="2628900" cy="17240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295400" y="2122408"/>
            <a:ext cx="1377487" cy="64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95400" y="3143471"/>
            <a:ext cx="1225087" cy="67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765" t="31782" r="68807" b="32623"/>
          <a:stretch/>
        </p:blipFill>
        <p:spPr bwMode="auto">
          <a:xfrm>
            <a:off x="2520487" y="1496781"/>
            <a:ext cx="3938501" cy="376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015" y="199505"/>
            <a:ext cx="719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we find the totals of the rows and columns?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must use our number bonds to 10 to help us!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Could we find some doubles?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4" y="4653482"/>
            <a:ext cx="2628900" cy="17240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295400" y="2122408"/>
            <a:ext cx="1377487" cy="64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95400" y="3143471"/>
            <a:ext cx="1225087" cy="67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77" y="1546710"/>
            <a:ext cx="3873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7 + 3 = 10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10 + 5 = 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887" y="299258"/>
            <a:ext cx="7281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To add numbers quick, we have a trick!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Do they make 10?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Are there any doubles?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65" y="2560321"/>
            <a:ext cx="2954828" cy="373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6" y="3361545"/>
            <a:ext cx="3731476" cy="21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7|2.4|4.6|1.4|3.5|3.3|3.2|2.2|3.1|3.8|1.2|4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3.1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2|9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5.8|7.5|10.5|1.5|18.3|11.6|0.8|9.9|9.8|5.3|10.8|4.1|1.9|11.9|9.8|6.9|1.3|5.2|4.7|7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522d4c35-b548-4432-90ae-af4376e1c4b4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10387</TotalTime>
  <Words>502</Words>
  <Application>Microsoft Office PowerPoint</Application>
  <PresentationFormat>On-screen Show (4:3)</PresentationFormat>
  <Paragraphs>96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Yu Gothic UI</vt:lpstr>
      <vt:lpstr>Arial</vt:lpstr>
      <vt:lpstr>Calibri</vt:lpstr>
      <vt:lpstr>Calibri Light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29.11.21  L.O: To add three 1 digit numbers.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Jessica Woolard</cp:lastModifiedBy>
  <cp:revision>280</cp:revision>
  <dcterms:created xsi:type="dcterms:W3CDTF">2019-07-05T11:02:13Z</dcterms:created>
  <dcterms:modified xsi:type="dcterms:W3CDTF">2021-11-28T09:03:55Z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