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5"/>
  </p:notesMasterIdLst>
  <p:sldIdLst>
    <p:sldId id="265" r:id="rId11"/>
    <p:sldId id="296" r:id="rId12"/>
    <p:sldId id="297" r:id="rId13"/>
    <p:sldId id="298" r:id="rId14"/>
    <p:sldId id="315" r:id="rId15"/>
    <p:sldId id="299" r:id="rId16"/>
    <p:sldId id="300" r:id="rId17"/>
    <p:sldId id="306" r:id="rId18"/>
    <p:sldId id="307" r:id="rId19"/>
    <p:sldId id="301" r:id="rId20"/>
    <p:sldId id="309" r:id="rId21"/>
    <p:sldId id="311" r:id="rId22"/>
    <p:sldId id="310" r:id="rId23"/>
    <p:sldId id="314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1" userDrawn="1">
          <p15:clr>
            <a:srgbClr val="A4A3A4"/>
          </p15:clr>
        </p15:guide>
        <p15:guide id="2" pos="35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6327"/>
  </p:normalViewPr>
  <p:slideViewPr>
    <p:cSldViewPr snapToGrid="0" snapToObjects="1">
      <p:cViewPr varScale="1">
        <p:scale>
          <a:sx n="68" d="100"/>
          <a:sy n="68" d="100"/>
        </p:scale>
        <p:origin x="918" y="72"/>
      </p:cViewPr>
      <p:guideLst>
        <p:guide orient="horz" pos="2341"/>
        <p:guide pos="35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25/01/2022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3A521-224D-4C95-824A-3CEFF92EB905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8916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25/01/2022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881" y="1332816"/>
            <a:ext cx="7456523" cy="554315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5578145" y="466821"/>
            <a:ext cx="3348724" cy="401262"/>
          </a:xfrm>
          <a:prstGeom prst="rect">
            <a:avLst/>
          </a:prstGeom>
        </p:spPr>
        <p:txBody>
          <a:bodyPr vert="horz" lIns="84406" tIns="42203" rIns="84406" bIns="42203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sz="2215" dirty="0">
                <a:latin typeface="+mn-lt"/>
              </a:rPr>
              <a:t>Year 5</a:t>
            </a:r>
            <a:r>
              <a:rPr lang="en-GB" sz="2215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sz="2215" dirty="0">
                <a:latin typeface="+mn-lt"/>
              </a:rPr>
              <a:t>Week 2</a:t>
            </a:r>
            <a:r>
              <a:rPr lang="en-GB" sz="2215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sz="2215" dirty="0">
                <a:latin typeface="+mn-lt"/>
              </a:rPr>
              <a:t>Day 5</a:t>
            </a:r>
          </a:p>
        </p:txBody>
      </p:sp>
      <p:pic>
        <p:nvPicPr>
          <p:cNvPr id="9" name="Picture 8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5776" y="1045618"/>
            <a:ext cx="1907224" cy="1907224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C239F48-B776-C943-AE82-E96BDCBD3692}"/>
              </a:ext>
            </a:extLst>
          </p:cNvPr>
          <p:cNvCxnSpPr>
            <a:cxnSpLocks/>
          </p:cNvCxnSpPr>
          <p:nvPr/>
        </p:nvCxnSpPr>
        <p:spPr>
          <a:xfrm>
            <a:off x="7919387" y="1999230"/>
            <a:ext cx="118676" cy="30111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8309188-EB7E-DA44-8E6A-04868DEDD0BF}"/>
              </a:ext>
            </a:extLst>
          </p:cNvPr>
          <p:cNvCxnSpPr>
            <a:cxnSpLocks/>
          </p:cNvCxnSpPr>
          <p:nvPr/>
        </p:nvCxnSpPr>
        <p:spPr>
          <a:xfrm flipV="1">
            <a:off x="7929250" y="1999230"/>
            <a:ext cx="537337" cy="3076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5519" y="1332817"/>
            <a:ext cx="1012962" cy="7934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04303" y="3006672"/>
            <a:ext cx="1474422" cy="7934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64238" y="3797640"/>
            <a:ext cx="1502560" cy="79348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94578" y="5482898"/>
            <a:ext cx="1142395" cy="69781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4E9AE6A-CE64-40CE-A15B-99C35A6AB4E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" y="-10479"/>
            <a:ext cx="9144000" cy="960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296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38082" y="1958378"/>
            <a:ext cx="5703912" cy="1705439"/>
          </a:xfrm>
        </p:spPr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1 - 4 on the worksheet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Stick in Q3 – for the rest, write the questions and answers in your book. 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D5EA2DC-C4DB-458F-BB49-0419C4CE1D6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 rot="709088">
            <a:off x="4672523" y="4282918"/>
            <a:ext cx="2432433" cy="12334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B41640-FC0C-49DA-BB82-EAAD4A9D0C2E}"/>
              </a:ext>
            </a:extLst>
          </p:cNvPr>
          <p:cNvSpPr txBox="1"/>
          <p:nvPr/>
        </p:nvSpPr>
        <p:spPr>
          <a:xfrm>
            <a:off x="1257231" y="4046902"/>
            <a:ext cx="33147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Use your own place value board &amp; counters where the questions ask you to.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057763" y="1365306"/>
            <a:ext cx="2574498" cy="2361371"/>
            <a:chOff x="288142" y="249049"/>
            <a:chExt cx="2478605" cy="2448272"/>
          </a:xfrm>
        </p:grpSpPr>
        <p:sp>
          <p:nvSpPr>
            <p:cNvPr id="12" name="Oval 11"/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/>
            <p:cNvSpPr/>
            <p:nvPr/>
          </p:nvSpPr>
          <p:spPr>
            <a:xfrm>
              <a:off x="288142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/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5" name="Straight Connector 14"/>
            <p:cNvCxnSpPr>
              <a:stCxn id="12" idx="3"/>
            </p:cNvCxnSpPr>
            <p:nvPr/>
          </p:nvCxnSpPr>
          <p:spPr>
            <a:xfrm flipH="1">
              <a:off x="858199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2" idx="5"/>
            </p:cNvCxnSpPr>
            <p:nvPr/>
          </p:nvCxnSpPr>
          <p:spPr>
            <a:xfrm>
              <a:off x="1876416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Rectangle 8"/>
          <p:cNvSpPr/>
          <p:nvPr/>
        </p:nvSpPr>
        <p:spPr>
          <a:xfrm>
            <a:off x="4111039" y="1545719"/>
            <a:ext cx="5212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/>
              <a:t>51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76007" y="3046502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50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015906" y="3050768"/>
            <a:ext cx="558507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52930" y="551807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51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511907" y="3726677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196182" y="3726677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544936" y="3757796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229210" y="3757796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238142" y="4355280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11468" y="4363883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7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029082" y="569896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17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269054" y="3050768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30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889221" y="3066328"/>
            <a:ext cx="558507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21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445718" y="5069349"/>
            <a:ext cx="156575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600" dirty="0"/>
              <a:t> 7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846577" y="5056610"/>
            <a:ext cx="72783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17</a:t>
            </a:r>
            <a:endParaRPr lang="en-GB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708AABC-7D71-4761-BB4D-25CE538E5B7C}"/>
              </a:ext>
            </a:extLst>
          </p:cNvPr>
          <p:cNvSpPr txBox="1"/>
          <p:nvPr/>
        </p:nvSpPr>
        <p:spPr>
          <a:xfrm>
            <a:off x="5157372" y="1142473"/>
            <a:ext cx="27970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Can we use partitioning to help?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997E79F-B9B4-4F3A-810D-F7894BEF4DCB}"/>
              </a:ext>
            </a:extLst>
          </p:cNvPr>
          <p:cNvSpPr txBox="1"/>
          <p:nvPr/>
        </p:nvSpPr>
        <p:spPr>
          <a:xfrm>
            <a:off x="5157372" y="1142473"/>
            <a:ext cx="27970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Can we partition a different way?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702367B-699C-49A8-AAE7-6A728EB76264}"/>
              </a:ext>
            </a:extLst>
          </p:cNvPr>
          <p:cNvSpPr txBox="1"/>
          <p:nvPr/>
        </p:nvSpPr>
        <p:spPr>
          <a:xfrm>
            <a:off x="337633" y="2785980"/>
            <a:ext cx="28206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Largest multiple of 10 that will divide by 3, which fits into 51?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FA73617-056A-4E53-A070-256F07F7898F}"/>
              </a:ext>
            </a:extLst>
          </p:cNvPr>
          <p:cNvSpPr txBox="1"/>
          <p:nvPr/>
        </p:nvSpPr>
        <p:spPr>
          <a:xfrm>
            <a:off x="5757731" y="2933404"/>
            <a:ext cx="2196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The remaining part of 51?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6634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0" grpId="1"/>
      <p:bldP spid="11" grpId="0"/>
      <p:bldP spid="11" grpId="1"/>
      <p:bldP spid="23" grpId="0"/>
      <p:bldP spid="24" grpId="0"/>
      <p:bldP spid="25" grpId="0"/>
      <p:bldP spid="26" grpId="0"/>
      <p:bldP spid="27" grpId="0"/>
      <p:bldP spid="21" grpId="0"/>
      <p:bldP spid="28" grpId="0"/>
      <p:bldP spid="29" grpId="0"/>
      <p:bldP spid="30" grpId="0"/>
      <p:bldP spid="31" grpId="0"/>
      <p:bldP spid="32" grpId="0"/>
      <p:bldP spid="33" grpId="0"/>
      <p:bldP spid="33" grpId="1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34878" y="7119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337278" y="2217362"/>
            <a:ext cx="2574498" cy="2361371"/>
            <a:chOff x="288142" y="249049"/>
            <a:chExt cx="2478605" cy="2448272"/>
          </a:xfrm>
        </p:grpSpPr>
        <p:sp>
          <p:nvSpPr>
            <p:cNvPr id="6" name="Oval 5"/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288142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" name="Straight Connector 8"/>
            <p:cNvCxnSpPr>
              <a:stCxn id="6" idx="3"/>
            </p:cNvCxnSpPr>
            <p:nvPr/>
          </p:nvCxnSpPr>
          <p:spPr>
            <a:xfrm flipH="1">
              <a:off x="858199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6" idx="5"/>
            </p:cNvCxnSpPr>
            <p:nvPr/>
          </p:nvCxnSpPr>
          <p:spPr>
            <a:xfrm>
              <a:off x="1876416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/>
          <p:cNvSpPr/>
          <p:nvPr/>
        </p:nvSpPr>
        <p:spPr>
          <a:xfrm>
            <a:off x="2390554" y="2397775"/>
            <a:ext cx="5212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/>
              <a:t>64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555522" y="3898558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196444" y="3895591"/>
            <a:ext cx="558507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29218" y="1532303"/>
            <a:ext cx="1968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1) 64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791422" y="4578733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475697" y="4578733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824451" y="4609852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508725" y="4609852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517657" y="5207336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886047" y="1532303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16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946000" y="1532303"/>
            <a:ext cx="1968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2) 75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5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802829" y="1532303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15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5373888" y="2207923"/>
            <a:ext cx="2574498" cy="2361371"/>
            <a:chOff x="288142" y="249049"/>
            <a:chExt cx="2478605" cy="2448272"/>
          </a:xfrm>
        </p:grpSpPr>
        <p:sp>
          <p:nvSpPr>
            <p:cNvPr id="25" name="Oval 24"/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/>
            <p:cNvSpPr/>
            <p:nvPr/>
          </p:nvSpPr>
          <p:spPr>
            <a:xfrm>
              <a:off x="288142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Oval 26"/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8" name="Straight Connector 27"/>
            <p:cNvCxnSpPr>
              <a:stCxn id="25" idx="3"/>
            </p:cNvCxnSpPr>
            <p:nvPr/>
          </p:nvCxnSpPr>
          <p:spPr>
            <a:xfrm flipH="1">
              <a:off x="858199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25" idx="5"/>
            </p:cNvCxnSpPr>
            <p:nvPr/>
          </p:nvCxnSpPr>
          <p:spPr>
            <a:xfrm>
              <a:off x="1876416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29"/>
          <p:cNvSpPr/>
          <p:nvPr/>
        </p:nvSpPr>
        <p:spPr>
          <a:xfrm>
            <a:off x="6427164" y="2371824"/>
            <a:ext cx="5212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/>
              <a:t>75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5828032" y="4580959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7512307" y="4580959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861061" y="4612078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5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476161" y="4612078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5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554267" y="5209562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327593" y="5218165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5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325509" y="5204628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6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592132" y="3897207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50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211435" y="3912382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25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EC20553-3222-446A-8071-823D1BD1FFC0}"/>
              </a:ext>
            </a:extLst>
          </p:cNvPr>
          <p:cNvSpPr txBox="1"/>
          <p:nvPr/>
        </p:nvSpPr>
        <p:spPr>
          <a:xfrm>
            <a:off x="536742" y="361532"/>
            <a:ext cx="46986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Write these two in your book as we work through them on the board.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3EE93FE-429A-4D85-A182-1707F76ECE29}"/>
              </a:ext>
            </a:extLst>
          </p:cNvPr>
          <p:cNvSpPr txBox="1"/>
          <p:nvPr/>
        </p:nvSpPr>
        <p:spPr>
          <a:xfrm>
            <a:off x="252787" y="2970148"/>
            <a:ext cx="116225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Largest multiple of 10 that will divide by 4, which fits into 64?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E00B4FE-8CFF-4928-8E79-2AB0269C90D9}"/>
              </a:ext>
            </a:extLst>
          </p:cNvPr>
          <p:cNvSpPr txBox="1"/>
          <p:nvPr/>
        </p:nvSpPr>
        <p:spPr>
          <a:xfrm>
            <a:off x="4302691" y="2830483"/>
            <a:ext cx="116225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Largest multiple of 10 that will divide by 5, which fits into 75?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1226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9" grpId="0"/>
      <p:bldP spid="21" grpId="0"/>
      <p:bldP spid="23" grpId="0"/>
      <p:bldP spid="35" grpId="0"/>
      <p:bldP spid="36" grpId="0"/>
      <p:bldP spid="37" grpId="0"/>
      <p:bldP spid="38" grpId="0"/>
      <p:bldP spid="39" grpId="0"/>
      <p:bldP spid="41" grpId="0"/>
      <p:bldP spid="41" grpId="1"/>
      <p:bldP spid="42" grpId="0"/>
      <p:bldP spid="4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4950" y="261623"/>
            <a:ext cx="761880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/>
              <a:t>There are 60 doughnuts.  A box holds 4 doughnuts.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0318" y="2855633"/>
            <a:ext cx="15888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60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= 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3069" y="3111049"/>
            <a:ext cx="414429" cy="406222"/>
          </a:xfrm>
          <a:prstGeom prst="rect">
            <a:avLst/>
          </a:prstGeom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2058" y="3649084"/>
            <a:ext cx="414429" cy="406222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91067"/>
              </p:ext>
            </p:extLst>
          </p:nvPr>
        </p:nvGraphicFramePr>
        <p:xfrm>
          <a:off x="5026443" y="2651554"/>
          <a:ext cx="3168000" cy="3424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18456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73374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7305" y="1739363"/>
            <a:ext cx="20116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15 full boxes</a:t>
            </a:r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8987" y="3399213"/>
            <a:ext cx="414429" cy="406222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2722" y="3968007"/>
            <a:ext cx="414429" cy="406222"/>
          </a:xfrm>
          <a:prstGeom prst="rect">
            <a:avLst/>
          </a:prstGeom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1011" y="3068475"/>
            <a:ext cx="414429" cy="406222"/>
          </a:xfrm>
          <a:prstGeom prst="rect">
            <a:avLst/>
          </a:prstGeom>
        </p:spPr>
      </p:pic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5083" y="3448295"/>
            <a:ext cx="414429" cy="406222"/>
          </a:xfrm>
          <a:prstGeom prst="rect">
            <a:avLst/>
          </a:prstGeom>
        </p:spPr>
      </p:pic>
      <p:pic>
        <p:nvPicPr>
          <p:cNvPr id="13" name="Picture 1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18987" y="2840533"/>
            <a:ext cx="414429" cy="406222"/>
          </a:xfrm>
          <a:prstGeom prst="rect">
            <a:avLst/>
          </a:prstGeom>
        </p:spPr>
      </p:pic>
      <p:pic>
        <p:nvPicPr>
          <p:cNvPr id="14" name="Picture 1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01734" y="4171118"/>
            <a:ext cx="414429" cy="406222"/>
          </a:xfrm>
          <a:prstGeom prst="rect">
            <a:avLst/>
          </a:prstGeom>
        </p:spPr>
      </p:pic>
      <p:pic>
        <p:nvPicPr>
          <p:cNvPr id="15" name="Picture 1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0308" y="3254862"/>
            <a:ext cx="414429" cy="406222"/>
          </a:xfrm>
          <a:prstGeom prst="rect">
            <a:avLst/>
          </a:prstGeom>
        </p:spPr>
      </p:pic>
      <p:pic>
        <p:nvPicPr>
          <p:cNvPr id="16" name="Picture 1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1057" y="4374229"/>
            <a:ext cx="414429" cy="406222"/>
          </a:xfrm>
          <a:prstGeom prst="rect">
            <a:avLst/>
          </a:prstGeom>
        </p:spPr>
      </p:pic>
      <p:pic>
        <p:nvPicPr>
          <p:cNvPr id="17" name="Picture 1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8625" y="3224730"/>
            <a:ext cx="414429" cy="406222"/>
          </a:xfrm>
          <a:prstGeom prst="rect">
            <a:avLst/>
          </a:prstGeom>
        </p:spPr>
      </p:pic>
      <p:pic>
        <p:nvPicPr>
          <p:cNvPr id="18" name="Picture 1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8807" y="3146019"/>
            <a:ext cx="414429" cy="406222"/>
          </a:xfrm>
          <a:prstGeom prst="rect">
            <a:avLst/>
          </a:prstGeom>
        </p:spPr>
      </p:pic>
      <p:pic>
        <p:nvPicPr>
          <p:cNvPr id="19" name="Picture 1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2889" y="3174382"/>
            <a:ext cx="414429" cy="406222"/>
          </a:xfrm>
          <a:prstGeom prst="rect">
            <a:avLst/>
          </a:prstGeom>
        </p:spPr>
      </p:pic>
      <p:pic>
        <p:nvPicPr>
          <p:cNvPr id="20" name="Picture 1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7957" y="3620799"/>
            <a:ext cx="414429" cy="406222"/>
          </a:xfrm>
          <a:prstGeom prst="rect">
            <a:avLst/>
          </a:prstGeom>
        </p:spPr>
      </p:pic>
      <p:pic>
        <p:nvPicPr>
          <p:cNvPr id="21" name="Picture 2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28625" y="2795148"/>
            <a:ext cx="414429" cy="406222"/>
          </a:xfrm>
          <a:prstGeom prst="rect">
            <a:avLst/>
          </a:prstGeom>
        </p:spPr>
      </p:pic>
      <p:pic>
        <p:nvPicPr>
          <p:cNvPr id="22" name="Picture 2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05083" y="2803548"/>
            <a:ext cx="414429" cy="406222"/>
          </a:xfrm>
          <a:prstGeom prst="rect">
            <a:avLst/>
          </a:prstGeom>
        </p:spPr>
      </p:pic>
      <p:pic>
        <p:nvPicPr>
          <p:cNvPr id="23" name="Picture 2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2509" y="3693347"/>
            <a:ext cx="414429" cy="406222"/>
          </a:xfrm>
          <a:prstGeom prst="rect">
            <a:avLst/>
          </a:prstGeom>
        </p:spPr>
      </p:pic>
      <p:pic>
        <p:nvPicPr>
          <p:cNvPr id="24" name="Picture 2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96778" y="4577340"/>
            <a:ext cx="414429" cy="406222"/>
          </a:xfrm>
          <a:prstGeom prst="rect">
            <a:avLst/>
          </a:prstGeom>
        </p:spPr>
      </p:pic>
      <p:pic>
        <p:nvPicPr>
          <p:cNvPr id="25" name="Picture 2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0799" y="4666118"/>
            <a:ext cx="414429" cy="406222"/>
          </a:xfrm>
          <a:prstGeom prst="rect">
            <a:avLst/>
          </a:prstGeom>
        </p:spPr>
      </p:pic>
      <p:pic>
        <p:nvPicPr>
          <p:cNvPr id="26" name="Picture 2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4083" y="3810544"/>
            <a:ext cx="414429" cy="406222"/>
          </a:xfrm>
          <a:prstGeom prst="rect">
            <a:avLst/>
          </a:prstGeom>
        </p:spPr>
      </p:pic>
      <p:pic>
        <p:nvPicPr>
          <p:cNvPr id="27" name="Picture 2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3819" y="4272019"/>
            <a:ext cx="414429" cy="406222"/>
          </a:xfrm>
          <a:prstGeom prst="rect">
            <a:avLst/>
          </a:prstGeom>
        </p:spPr>
      </p:pic>
      <p:pic>
        <p:nvPicPr>
          <p:cNvPr id="28" name="Picture 2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0664" y="3481135"/>
            <a:ext cx="414429" cy="406222"/>
          </a:xfrm>
          <a:prstGeom prst="rect">
            <a:avLst/>
          </a:prstGeom>
        </p:spPr>
      </p:pic>
      <p:pic>
        <p:nvPicPr>
          <p:cNvPr id="29" name="Picture 2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2672" y="3749038"/>
            <a:ext cx="414429" cy="406222"/>
          </a:xfrm>
          <a:prstGeom prst="rect">
            <a:avLst/>
          </a:prstGeom>
        </p:spPr>
      </p:pic>
      <p:pic>
        <p:nvPicPr>
          <p:cNvPr id="30" name="Picture 2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7612" y="4039424"/>
            <a:ext cx="414429" cy="406222"/>
          </a:xfrm>
          <a:prstGeom prst="rect">
            <a:avLst/>
          </a:prstGeom>
        </p:spPr>
      </p:pic>
      <p:pic>
        <p:nvPicPr>
          <p:cNvPr id="31" name="Picture 3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0271" y="4161698"/>
            <a:ext cx="414429" cy="406222"/>
          </a:xfrm>
          <a:prstGeom prst="rect">
            <a:avLst/>
          </a:prstGeom>
        </p:spPr>
      </p:pic>
      <p:pic>
        <p:nvPicPr>
          <p:cNvPr id="32" name="Picture 3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3766" y="3146019"/>
            <a:ext cx="414429" cy="406222"/>
          </a:xfrm>
          <a:prstGeom prst="rect">
            <a:avLst/>
          </a:prstGeom>
        </p:spPr>
      </p:pic>
      <p:grpSp>
        <p:nvGrpSpPr>
          <p:cNvPr id="33" name="Group 32"/>
          <p:cNvGrpSpPr/>
          <p:nvPr/>
        </p:nvGrpSpPr>
        <p:grpSpPr>
          <a:xfrm>
            <a:off x="689596" y="4205979"/>
            <a:ext cx="1940061" cy="1764119"/>
            <a:chOff x="2302912" y="349912"/>
            <a:chExt cx="1940061" cy="1764119"/>
          </a:xfrm>
        </p:grpSpPr>
        <p:grpSp>
          <p:nvGrpSpPr>
            <p:cNvPr id="34" name="Group 33"/>
            <p:cNvGrpSpPr/>
            <p:nvPr/>
          </p:nvGrpSpPr>
          <p:grpSpPr>
            <a:xfrm>
              <a:off x="2302912" y="349912"/>
              <a:ext cx="1940061" cy="1764119"/>
              <a:chOff x="268171" y="249049"/>
              <a:chExt cx="2498576" cy="2448272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1081963" y="249049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268171" y="1782921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1852347" y="1782921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41" name="Straight Connector 40"/>
              <p:cNvCxnSpPr>
                <a:stCxn id="38" idx="3"/>
              </p:cNvCxnSpPr>
              <p:nvPr/>
            </p:nvCxnSpPr>
            <p:spPr>
              <a:xfrm flipH="1">
                <a:off x="844234" y="1029538"/>
                <a:ext cx="371639" cy="75338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>
                <a:stCxn id="38" idx="5"/>
              </p:cNvCxnSpPr>
              <p:nvPr/>
            </p:nvCxnSpPr>
            <p:spPr>
              <a:xfrm>
                <a:off x="1862452" y="1029537"/>
                <a:ext cx="349935" cy="756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Rectangle 34"/>
            <p:cNvSpPr/>
            <p:nvPr/>
          </p:nvSpPr>
          <p:spPr>
            <a:xfrm>
              <a:off x="3060552" y="434493"/>
              <a:ext cx="508473" cy="4770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500"/>
                <a:t>60</a:t>
              </a:r>
              <a:endParaRPr lang="en-GB" sz="2500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406940" y="1543153"/>
              <a:ext cx="771202" cy="4770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500" dirty="0"/>
                <a:t>40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659950" y="1528762"/>
              <a:ext cx="508473" cy="4770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500" dirty="0"/>
                <a:t>20</a:t>
              </a: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2080894" y="2855633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15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69461" y="1327013"/>
            <a:ext cx="677948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/>
              <a:t>How many full boxes of doughnuts will there be?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0775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33333E-6 L 0.21146 0.02963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73" y="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59259E-6 L 0.15538 0.09328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60" y="4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48148E-6 L 0.25226 0.20602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04" y="10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85185E-6 L 0.26181 0.23056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90" y="11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07407E-6 L 0.39409 0.0081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05" y="394"/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11111E-6 L 0.27153 0.04931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76" y="2454"/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07407E-6 L 0.40868 0.01041 " pathEditMode="relative" rAng="0" ptsTypes="AA">
                                      <p:cBhvr>
                                        <p:cTn id="13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34" y="509"/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11111E-6 L 0.31163 -0.0162 " pathEditMode="relative" rAng="0" ptsTypes="AA">
                                      <p:cBhvr>
                                        <p:cTn id="14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73" y="-810"/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07407E-6 L 0.32239 0.05717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11" y="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0 L 0.39583 0.20185 " pathEditMode="relative" rAng="0" ptsTypes="AA">
                                      <p:cBhvr>
                                        <p:cTn id="14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92" y="10093"/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33333E-6 L 0.43455 0.09537 " pathEditMode="relative" rAng="0" ptsTypes="AA">
                                      <p:cBhvr>
                                        <p:cTn id="14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19" y="4769"/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48148E-6 L 0.44791 0.14421 " pathEditMode="relative" rAng="0" ptsTypes="AA">
                                      <p:cBhvr>
                                        <p:cTn id="15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96" y="7199"/>
                                    </p:animMotion>
                                  </p:childTnLst>
                                </p:cTn>
                              </p:par>
                              <p:par>
                                <p:cTn id="15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48148E-6 L 0.37448 0.16227 " pathEditMode="relative" rAng="0" ptsTypes="AA">
                                      <p:cBhvr>
                                        <p:cTn id="15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15" y="8102"/>
                                    </p:animMotion>
                                  </p:childTnLst>
                                </p:cTn>
                              </p:par>
                              <p:par>
                                <p:cTn id="15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44444E-6 L 0.32204 0.03449 " pathEditMode="relative" rAng="0" ptsTypes="AA">
                                      <p:cBhvr>
                                        <p:cTn id="15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94" y="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48148E-6 L 0.38993 0.11134 " pathEditMode="relative" rAng="0" ptsTypes="AA">
                                      <p:cBhvr>
                                        <p:cTn id="15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97" y="5556"/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11111E-6 L 0.41128 0.03958 " pathEditMode="relative" rAng="0" ptsTypes="AA">
                                      <p:cBhvr>
                                        <p:cTn id="16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56" y="1968"/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7.40741E-7 L 0.2776 0.00995 " pathEditMode="relative" rAng="0" ptsTypes="AA">
                                      <p:cBhvr>
                                        <p:cTn id="16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72" y="486"/>
                                    </p:animMotion>
                                  </p:childTnLst>
                                </p:cTn>
                              </p:par>
                              <p:par>
                                <p:cTn id="16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6 L 0.36059 0.0426 " pathEditMode="relative" rAng="0" ptsTypes="AA">
                                      <p:cBhvr>
                                        <p:cTn id="16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21" y="2130"/>
                                    </p:animMotion>
                                  </p:childTnLst>
                                </p:cTn>
                              </p:par>
                              <p:par>
                                <p:cTn id="16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6 L 0.34583 0.05439 " pathEditMode="relative" rAng="0" ptsTypes="AA">
                                      <p:cBhvr>
                                        <p:cTn id="16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92" y="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81481E-6 L 0.36684 0.22407 " pathEditMode="relative" rAng="0" ptsTypes="AA">
                                      <p:cBhvr>
                                        <p:cTn id="17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33" y="11204"/>
                                    </p:animMotion>
                                  </p:childTnLst>
                                </p:cTn>
                              </p:par>
                              <p:par>
                                <p:cTn id="17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48148E-6 L 0.50712 0.31759 " pathEditMode="relative" rAng="0" ptsTypes="AA">
                                      <p:cBhvr>
                                        <p:cTn id="17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47" y="15880"/>
                                    </p:animMotion>
                                  </p:childTnLst>
                                </p:cTn>
                              </p:par>
                              <p:par>
                                <p:cTn id="17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59259E-6 L 0.51146 0.2331 " pathEditMode="relative" rAng="0" ptsTypes="AA">
                                      <p:cBhvr>
                                        <p:cTn id="17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73" y="11644"/>
                                    </p:animMotion>
                                  </p:childTnLst>
                                </p:cTn>
                              </p:par>
                              <p:par>
                                <p:cTn id="17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48148E-6 L 0.52587 0.19074 " pathEditMode="relative" rAng="0" ptsTypes="AA">
                                      <p:cBhvr>
                                        <p:cTn id="17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85" y="9537"/>
                                    </p:animMotion>
                                  </p:childTnLst>
                                </p:cTn>
                              </p:par>
                              <p:par>
                                <p:cTn id="17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59259E-6 L 0.48455 0.21852 " pathEditMode="relative" rAng="0" ptsTypes="AA">
                                      <p:cBhvr>
                                        <p:cTn id="17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19" y="10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38082" y="1842868"/>
            <a:ext cx="5703912" cy="1745444"/>
          </a:xfrm>
        </p:spPr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5 - 9 on the worksheet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1785739-36F4-4622-A0DE-7D634446BA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1420" y="3534401"/>
            <a:ext cx="2442063" cy="162804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5298A4F-E3D1-4950-B550-9A48B9C4602F}"/>
              </a:ext>
            </a:extLst>
          </p:cNvPr>
          <p:cNvSpPr/>
          <p:nvPr/>
        </p:nvSpPr>
        <p:spPr>
          <a:xfrm>
            <a:off x="1167618" y="3425092"/>
            <a:ext cx="295380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Write the questions in your book and draw the partitioning diagrams.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85766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115" y="2185308"/>
            <a:ext cx="6462320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		40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		12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		52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		84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		40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		12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		52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		84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76353" y="334776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10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53677" y="160477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84020" y="2874776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13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37505" y="417380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12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6233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9390" y="697477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39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5277" y="1583398"/>
            <a:ext cx="414429" cy="406222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7441" y="2020693"/>
            <a:ext cx="414429" cy="406222"/>
          </a:xfrm>
          <a:prstGeom prst="rect">
            <a:avLst/>
          </a:prstGeom>
        </p:spPr>
      </p:pic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9166" y="2066975"/>
            <a:ext cx="414429" cy="406222"/>
          </a:xfrm>
          <a:prstGeom prst="rect">
            <a:avLst/>
          </a:prstGeom>
        </p:spPr>
      </p:pic>
      <p:pic>
        <p:nvPicPr>
          <p:cNvPr id="8" name="Picture 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3012" y="2807265"/>
            <a:ext cx="414429" cy="406222"/>
          </a:xfrm>
          <a:prstGeom prst="rect">
            <a:avLst/>
          </a:prstGeom>
        </p:spPr>
      </p:pic>
      <p:pic>
        <p:nvPicPr>
          <p:cNvPr id="9" name="Picture 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90770" y="1659581"/>
            <a:ext cx="414429" cy="406222"/>
          </a:xfrm>
          <a:prstGeom prst="rect">
            <a:avLst/>
          </a:prstGeom>
        </p:spPr>
      </p:pic>
      <p:pic>
        <p:nvPicPr>
          <p:cNvPr id="10" name="Picture 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0418" y="2851344"/>
            <a:ext cx="414429" cy="406222"/>
          </a:xfrm>
          <a:prstGeom prst="rect">
            <a:avLst/>
          </a:prstGeom>
        </p:spPr>
      </p:pic>
      <p:pic>
        <p:nvPicPr>
          <p:cNvPr id="11" name="Picture 1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2005" y="2285027"/>
            <a:ext cx="414429" cy="406222"/>
          </a:xfrm>
          <a:prstGeom prst="rect">
            <a:avLst/>
          </a:prstGeom>
        </p:spPr>
      </p:pic>
      <p:pic>
        <p:nvPicPr>
          <p:cNvPr id="12" name="Picture 1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3444" y="2779431"/>
            <a:ext cx="414429" cy="406222"/>
          </a:xfrm>
          <a:prstGeom prst="rect">
            <a:avLst/>
          </a:prstGeom>
        </p:spPr>
      </p:pic>
      <p:pic>
        <p:nvPicPr>
          <p:cNvPr id="13" name="Picture 1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9841" y="2401043"/>
            <a:ext cx="414429" cy="406222"/>
          </a:xfrm>
          <a:prstGeom prst="rect">
            <a:avLst/>
          </a:prstGeom>
        </p:spPr>
      </p:pic>
      <p:pic>
        <p:nvPicPr>
          <p:cNvPr id="14" name="Picture 1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8505" y="3495578"/>
            <a:ext cx="414429" cy="406222"/>
          </a:xfrm>
          <a:prstGeom prst="rect">
            <a:avLst/>
          </a:prstGeom>
        </p:spPr>
      </p:pic>
      <p:pic>
        <p:nvPicPr>
          <p:cNvPr id="15" name="Picture 1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0325" y="1862692"/>
            <a:ext cx="414429" cy="406222"/>
          </a:xfrm>
          <a:prstGeom prst="rect">
            <a:avLst/>
          </a:prstGeom>
        </p:spPr>
      </p:pic>
      <p:pic>
        <p:nvPicPr>
          <p:cNvPr id="16" name="Picture 1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6296" y="2886288"/>
            <a:ext cx="414429" cy="406222"/>
          </a:xfrm>
          <a:prstGeom prst="rect">
            <a:avLst/>
          </a:prstGeom>
        </p:spPr>
      </p:pic>
      <p:sp>
        <p:nvSpPr>
          <p:cNvPr id="17" name="Oval 16"/>
          <p:cNvSpPr/>
          <p:nvPr/>
        </p:nvSpPr>
        <p:spPr>
          <a:xfrm>
            <a:off x="4968586" y="517826"/>
            <a:ext cx="2990850" cy="201695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1054426" y="3983218"/>
            <a:ext cx="2990850" cy="201695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4838625" y="3416926"/>
            <a:ext cx="2990850" cy="201695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22222E-6 L 0.43889 -0.1007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44" y="-5046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7037E-7 L 0.49305 -0.12037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53" y="-6019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7037E-7 L 0.35121 -0.1738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52" y="-8704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96296E-6 L 0.29011 -0.29884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97" y="-14954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59259E-6 L 0.26962 0.25671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72" y="12824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44444E-6 L 0.36458 0.33935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29" y="16968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48148E-6 L 0.39288 0.22963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35" y="11481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11111E-6 L 0.13715 0.2127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58" y="10625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85185E-6 L 0.12587 0.21528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85" y="10764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0.52083 0.4324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42" y="2162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6 L 0.06493 0.34283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47" y="1713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48148E-6 L 0.071 0.32963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16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1691" y="894518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39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2881" y="1763790"/>
            <a:ext cx="414429" cy="406222"/>
          </a:xfrm>
          <a:prstGeom prst="rect">
            <a:avLst/>
          </a:prstGeom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6457" y="2270015"/>
            <a:ext cx="414429" cy="406222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1893" y="2431425"/>
            <a:ext cx="414429" cy="406222"/>
          </a:xfrm>
          <a:prstGeom prst="rect">
            <a:avLst/>
          </a:prstGeom>
        </p:spPr>
      </p:pic>
      <p:pic>
        <p:nvPicPr>
          <p:cNvPr id="7" name="Picture 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2028" y="3056587"/>
            <a:ext cx="414429" cy="406222"/>
          </a:xfrm>
          <a:prstGeom prst="rect">
            <a:avLst/>
          </a:prstGeom>
        </p:spPr>
      </p:pic>
      <p:pic>
        <p:nvPicPr>
          <p:cNvPr id="8" name="Picture 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9786" y="1908903"/>
            <a:ext cx="414429" cy="406222"/>
          </a:xfrm>
          <a:prstGeom prst="rect">
            <a:avLst/>
          </a:prstGeom>
        </p:spPr>
      </p:pic>
      <p:pic>
        <p:nvPicPr>
          <p:cNvPr id="9" name="Picture 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9434" y="3100666"/>
            <a:ext cx="414429" cy="406222"/>
          </a:xfrm>
          <a:prstGeom prst="rect">
            <a:avLst/>
          </a:prstGeom>
        </p:spPr>
      </p:pic>
      <p:pic>
        <p:nvPicPr>
          <p:cNvPr id="10" name="Picture 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1021" y="2534349"/>
            <a:ext cx="414429" cy="406222"/>
          </a:xfrm>
          <a:prstGeom prst="rect">
            <a:avLst/>
          </a:prstGeom>
        </p:spPr>
      </p:pic>
      <p:pic>
        <p:nvPicPr>
          <p:cNvPr id="11" name="Picture 1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2460" y="3028753"/>
            <a:ext cx="414429" cy="406222"/>
          </a:xfrm>
          <a:prstGeom prst="rect">
            <a:avLst/>
          </a:prstGeom>
        </p:spPr>
      </p:pic>
      <p:pic>
        <p:nvPicPr>
          <p:cNvPr id="12" name="Picture 1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8857" y="2650365"/>
            <a:ext cx="414429" cy="406222"/>
          </a:xfrm>
          <a:prstGeom prst="rect">
            <a:avLst/>
          </a:prstGeom>
        </p:spPr>
      </p:pic>
      <p:pic>
        <p:nvPicPr>
          <p:cNvPr id="13" name="Picture 1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0781" y="2622531"/>
            <a:ext cx="414429" cy="406222"/>
          </a:xfrm>
          <a:prstGeom prst="rect">
            <a:avLst/>
          </a:prstGeom>
        </p:spPr>
      </p:pic>
      <p:pic>
        <p:nvPicPr>
          <p:cNvPr id="14" name="Picture 1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9341" y="2112014"/>
            <a:ext cx="414429" cy="406222"/>
          </a:xfrm>
          <a:prstGeom prst="rect">
            <a:avLst/>
          </a:prstGeom>
        </p:spPr>
      </p:pic>
      <p:pic>
        <p:nvPicPr>
          <p:cNvPr id="15" name="Picture 1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44215" y="3100666"/>
            <a:ext cx="414429" cy="406222"/>
          </a:xfrm>
          <a:prstGeom prst="rect">
            <a:avLst/>
          </a:prstGeom>
        </p:spPr>
      </p:pic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884251"/>
              </p:ext>
            </p:extLst>
          </p:nvPr>
        </p:nvGraphicFramePr>
        <p:xfrm>
          <a:off x="5054970" y="1610352"/>
          <a:ext cx="2474336" cy="2890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865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250471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901278" y="89451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13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9790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44444E-6 L 0.41146 0.1918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73" y="958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85185E-6 L 0.35851 0.0152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17" y="76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22222E-6 L 0.44653 0.2175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26" y="10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7037E-7 L 0.45833 0.0467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17" y="2338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5.55112E-17 L 0.325 0.0171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50" y="856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07407E-6 L 0.40764 -4.07407E-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82" y="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96296E-6 L 0.33854 -0.0166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27" y="-833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96296E-6 L 0.50382 -0.0166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91" y="-833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48148E-6 L 0.54097 0.03611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49" y="1806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96296E-6 L 0.30503 0.1666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43" y="8333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7037E-6 L 0.6099 0.1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86" y="750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22222E-6 L 0.50226 0.16181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04" y="80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45625" y="470541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45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2950" y="1394094"/>
            <a:ext cx="414429" cy="406222"/>
          </a:xfrm>
          <a:prstGeom prst="rect">
            <a:avLst/>
          </a:prstGeom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6526" y="1900319"/>
            <a:ext cx="414429" cy="406222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1962" y="2061729"/>
            <a:ext cx="414429" cy="406222"/>
          </a:xfrm>
          <a:prstGeom prst="rect">
            <a:avLst/>
          </a:prstGeom>
        </p:spPr>
      </p:pic>
      <p:pic>
        <p:nvPicPr>
          <p:cNvPr id="7" name="Picture 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9855" y="1539207"/>
            <a:ext cx="414429" cy="406222"/>
          </a:xfrm>
          <a:prstGeom prst="rect">
            <a:avLst/>
          </a:prstGeom>
        </p:spPr>
      </p:pic>
      <p:pic>
        <p:nvPicPr>
          <p:cNvPr id="8" name="Picture 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1090" y="2164653"/>
            <a:ext cx="414429" cy="406222"/>
          </a:xfrm>
          <a:prstGeom prst="rect">
            <a:avLst/>
          </a:prstGeom>
        </p:spPr>
      </p:pic>
      <p:pic>
        <p:nvPicPr>
          <p:cNvPr id="9" name="Picture 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8926" y="2280669"/>
            <a:ext cx="414429" cy="406222"/>
          </a:xfrm>
          <a:prstGeom prst="rect">
            <a:avLst/>
          </a:prstGeom>
        </p:spPr>
      </p:pic>
      <p:pic>
        <p:nvPicPr>
          <p:cNvPr id="10" name="Picture 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9410" y="1742318"/>
            <a:ext cx="414429" cy="406222"/>
          </a:xfrm>
          <a:prstGeom prst="rect">
            <a:avLst/>
          </a:prstGeom>
        </p:spPr>
      </p:pic>
      <p:pic>
        <p:nvPicPr>
          <p:cNvPr id="11" name="Picture 1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2949" y="2542062"/>
            <a:ext cx="414429" cy="406222"/>
          </a:xfrm>
          <a:prstGeom prst="rect">
            <a:avLst/>
          </a:prstGeom>
        </p:spPr>
      </p:pic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72060"/>
              </p:ext>
            </p:extLst>
          </p:nvPr>
        </p:nvGraphicFramePr>
        <p:xfrm>
          <a:off x="4775403" y="1240656"/>
          <a:ext cx="3168000" cy="2890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864370" y="46009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15</a:t>
            </a:r>
          </a:p>
        </p:txBody>
      </p:sp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6525" y="1240656"/>
            <a:ext cx="414429" cy="406222"/>
          </a:xfrm>
          <a:prstGeom prst="rect">
            <a:avLst/>
          </a:prstGeom>
        </p:spPr>
      </p:pic>
      <p:pic>
        <p:nvPicPr>
          <p:cNvPr id="15" name="Picture 1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8410" y="4126318"/>
            <a:ext cx="414429" cy="406222"/>
          </a:xfrm>
          <a:prstGeom prst="rect">
            <a:avLst/>
          </a:prstGeom>
        </p:spPr>
      </p:pic>
      <p:pic>
        <p:nvPicPr>
          <p:cNvPr id="16" name="Picture 1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2839" y="3872496"/>
            <a:ext cx="414429" cy="406222"/>
          </a:xfrm>
          <a:prstGeom prst="rect">
            <a:avLst/>
          </a:prstGeom>
        </p:spPr>
      </p:pic>
      <p:pic>
        <p:nvPicPr>
          <p:cNvPr id="17" name="Picture 1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6329" y="4459344"/>
            <a:ext cx="414429" cy="406222"/>
          </a:xfrm>
          <a:prstGeom prst="rect">
            <a:avLst/>
          </a:prstGeom>
        </p:spPr>
      </p:pic>
      <p:pic>
        <p:nvPicPr>
          <p:cNvPr id="18" name="Picture 1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36164" y="4233392"/>
            <a:ext cx="414429" cy="406222"/>
          </a:xfrm>
          <a:prstGeom prst="rect">
            <a:avLst/>
          </a:prstGeom>
        </p:spPr>
      </p:pic>
      <p:pic>
        <p:nvPicPr>
          <p:cNvPr id="19" name="Picture 1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1794" y="3839781"/>
            <a:ext cx="414429" cy="406222"/>
          </a:xfrm>
          <a:prstGeom prst="rect">
            <a:avLst/>
          </a:prstGeom>
        </p:spPr>
      </p:pic>
      <p:pic>
        <p:nvPicPr>
          <p:cNvPr id="20" name="Picture 1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1195" y="3249575"/>
            <a:ext cx="414429" cy="406222"/>
          </a:xfrm>
          <a:prstGeom prst="rect">
            <a:avLst/>
          </a:prstGeom>
        </p:spPr>
      </p:pic>
      <p:pic>
        <p:nvPicPr>
          <p:cNvPr id="21" name="Picture 2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5624" y="2995753"/>
            <a:ext cx="414429" cy="406222"/>
          </a:xfrm>
          <a:prstGeom prst="rect">
            <a:avLst/>
          </a:prstGeom>
        </p:spPr>
      </p:pic>
      <p:pic>
        <p:nvPicPr>
          <p:cNvPr id="22" name="Picture 2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9114" y="3582601"/>
            <a:ext cx="414429" cy="406222"/>
          </a:xfrm>
          <a:prstGeom prst="rect">
            <a:avLst/>
          </a:prstGeom>
        </p:spPr>
      </p:pic>
      <p:pic>
        <p:nvPicPr>
          <p:cNvPr id="23" name="Picture 2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8949" y="3356649"/>
            <a:ext cx="414429" cy="406222"/>
          </a:xfrm>
          <a:prstGeom prst="rect">
            <a:avLst/>
          </a:prstGeom>
        </p:spPr>
      </p:pic>
      <p:pic>
        <p:nvPicPr>
          <p:cNvPr id="24" name="Picture 2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4579" y="2963038"/>
            <a:ext cx="414429" cy="406222"/>
          </a:xfrm>
          <a:prstGeom prst="rect">
            <a:avLst/>
          </a:prstGeom>
        </p:spPr>
      </p:pic>
      <p:grpSp>
        <p:nvGrpSpPr>
          <p:cNvPr id="25" name="Group 24"/>
          <p:cNvGrpSpPr/>
          <p:nvPr/>
        </p:nvGrpSpPr>
        <p:grpSpPr>
          <a:xfrm>
            <a:off x="3098464" y="4233392"/>
            <a:ext cx="1940061" cy="1764119"/>
            <a:chOff x="2302912" y="349912"/>
            <a:chExt cx="1940061" cy="1764119"/>
          </a:xfrm>
        </p:grpSpPr>
        <p:grpSp>
          <p:nvGrpSpPr>
            <p:cNvPr id="26" name="Group 25"/>
            <p:cNvGrpSpPr/>
            <p:nvPr/>
          </p:nvGrpSpPr>
          <p:grpSpPr>
            <a:xfrm>
              <a:off x="2302912" y="349912"/>
              <a:ext cx="1940061" cy="1764119"/>
              <a:chOff x="268171" y="249049"/>
              <a:chExt cx="2498576" cy="244827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1095927" y="249049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268171" y="1782921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1852347" y="1782921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3" name="Straight Connector 32"/>
              <p:cNvCxnSpPr>
                <a:stCxn id="30" idx="3"/>
              </p:cNvCxnSpPr>
              <p:nvPr/>
            </p:nvCxnSpPr>
            <p:spPr>
              <a:xfrm flipH="1">
                <a:off x="858199" y="1029538"/>
                <a:ext cx="371639" cy="75338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stCxn id="30" idx="5"/>
              </p:cNvCxnSpPr>
              <p:nvPr/>
            </p:nvCxnSpPr>
            <p:spPr>
              <a:xfrm>
                <a:off x="1876416" y="1029537"/>
                <a:ext cx="349935" cy="756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Rectangle 26"/>
            <p:cNvSpPr/>
            <p:nvPr/>
          </p:nvSpPr>
          <p:spPr>
            <a:xfrm>
              <a:off x="3037107" y="434493"/>
              <a:ext cx="508473" cy="4770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500" dirty="0"/>
                <a:t>45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407675" y="1543153"/>
              <a:ext cx="771202" cy="4770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500" dirty="0"/>
                <a:t>30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655638" y="1545561"/>
              <a:ext cx="508473" cy="4770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500" dirty="0"/>
                <a:t>15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F48D5BAF-015A-4ACB-A755-A046FD9F81CA}"/>
              </a:ext>
            </a:extLst>
          </p:cNvPr>
          <p:cNvSpPr txBox="1"/>
          <p:nvPr/>
        </p:nvSpPr>
        <p:spPr>
          <a:xfrm>
            <a:off x="3588828" y="271071"/>
            <a:ext cx="4697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Try this one with your partner at the same time as we go through it on the board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31DD63DC-C02D-454F-B8D4-EFC78DAB2CC9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 rot="709088">
            <a:off x="5622405" y="4553990"/>
            <a:ext cx="2432433" cy="12334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5AF3355B-22F1-461C-9DDC-84CDED9261F0}"/>
              </a:ext>
            </a:extLst>
          </p:cNvPr>
          <p:cNvSpPr txBox="1"/>
          <p:nvPr/>
        </p:nvSpPr>
        <p:spPr>
          <a:xfrm>
            <a:off x="5335537" y="5879043"/>
            <a:ext cx="2870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Use your own place value board &amp; counters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55250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0.35591 0.111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95" y="5579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96296E-6 L 0.35591 0.12523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95" y="625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7037E-7 L 0.40868 0.3129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34" y="15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0.00186 L 0.33368 0.01899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84" y="856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0.00185 L 0.43386 -0.04259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84" y="-2222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.00185 L 0.50174 0.04861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87" y="2338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.00185 L 0.46111 -0.01505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56" y="-856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0.00185 L 0.59965 -0.05116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983" y="-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22222E-6 L 0.68125 -0.04259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62" y="-2130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81481E-6 L 0.5809 -0.00672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045" y="-347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33333E-6 L 0.67968 -0.13773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76" y="-6898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48148E-6 L 0.56788 -0.10463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85" y="-5231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07407E-6 L 0.48768 -0.04907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75" y="-2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96296E-6 L 0.64288 -0.07014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35" y="-3519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33333E-6 L 0.46649 -0.06805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16" y="-3403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7.40741E-7 L 0.54514 -0.12292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57" y="-6157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11022E-16 L 0.65868 -0.06111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34" y="-3056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11111E-6 L 0.57552 -0.10949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67" y="-5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1.9|4.3|7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4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3.8|22.4|6.7|6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|6.4|7.3|10.1|6.8|12.2|0.8|0.8|5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3|4.3|6.2|0.8|14.7|1.1|12.2|3.1|3.1|2.6|1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6|5.9|4.3|2.3|9.9|4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|3.6|11.4|1|1|1.2|8.1|14.6|1.6|2|1.8|2.3|1.4|6|2.9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schemas.openxmlformats.org/package/2006/metadata/core-properties"/>
    <ds:schemaRef ds:uri="http://purl.org/dc/terms/"/>
    <ds:schemaRef ds:uri="cee99ee9-287b-4f9a-957c-ba5ae7375c9a"/>
    <ds:schemaRef ds:uri="http://schemas.microsoft.com/office/2006/documentManagement/types"/>
    <ds:schemaRef ds:uri="http://schemas.microsoft.com/office/2006/metadata/properties"/>
    <ds:schemaRef ds:uri="http://purl.org/dc/elements/1.1/"/>
    <ds:schemaRef ds:uri="522d4c35-b548-4432-90ae-af4376e1c4b4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7185414-3FE4-4067-BBE8-E2283E3051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9821</TotalTime>
  <Words>363</Words>
  <Application>Microsoft Office PowerPoint</Application>
  <PresentationFormat>On-screen Show (4:3)</PresentationFormat>
  <Paragraphs>93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1 - 4 on the worksheet Stick in Q3 – for the rest, write the questions and answers in your book. </vt:lpstr>
      <vt:lpstr>PowerPoint Presentation</vt:lpstr>
      <vt:lpstr>PowerPoint Presentation</vt:lpstr>
      <vt:lpstr>PowerPoint Presentation</vt:lpstr>
      <vt:lpstr>Have a go at questions  5 - 9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Kit Saddington</cp:lastModifiedBy>
  <cp:revision>246</cp:revision>
  <dcterms:created xsi:type="dcterms:W3CDTF">2019-07-05T11:02:13Z</dcterms:created>
  <dcterms:modified xsi:type="dcterms:W3CDTF">2022-01-25T20:46:36Z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