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2" d="100"/>
          <a:sy n="92" d="100"/>
        </p:scale>
        <p:origin x="756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4764ba5181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4764ba5181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4764ba5181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4764ba5181_0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4764ba5181_0_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4764ba5181_0_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4764ba5181_0_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4764ba5181_0_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7fa4cf229a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7fa4cf229a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7fa4cf229a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7fa4cf229a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4764ba5181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4764ba5181_0_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rgbClr val="FFF2CC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Digiduck’s BIG Decision</a:t>
            </a:r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/>
              <a:t>By Lindsay Buck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P.12- 17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1775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/>
              <a:t>Vocabulary Check		</a:t>
            </a:r>
            <a:endParaRPr b="1"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1700" y="921450"/>
            <a:ext cx="8520600" cy="376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b="1">
                <a:solidFill>
                  <a:srgbClr val="333333"/>
                </a:solidFill>
              </a:rPr>
              <a:t>wept </a:t>
            </a:r>
            <a:r>
              <a:rPr lang="en-GB" sz="2400">
                <a:solidFill>
                  <a:srgbClr val="333333"/>
                </a:solidFill>
              </a:rPr>
              <a:t>- cried</a:t>
            </a:r>
            <a:endParaRPr sz="2400">
              <a:solidFill>
                <a:srgbClr val="333333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2400" b="1">
              <a:solidFill>
                <a:srgbClr val="333333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2400" b="1">
              <a:solidFill>
                <a:srgbClr val="333333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2400" b="1">
              <a:solidFill>
                <a:srgbClr val="333333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2400" b="1">
                <a:solidFill>
                  <a:srgbClr val="333333"/>
                </a:solidFill>
              </a:rPr>
              <a:t>whizzed </a:t>
            </a:r>
            <a:r>
              <a:rPr lang="en-GB" sz="2400">
                <a:solidFill>
                  <a:srgbClr val="333333"/>
                </a:solidFill>
              </a:rPr>
              <a:t>- moved quickly</a:t>
            </a:r>
            <a:endParaRPr sz="2400">
              <a:solidFill>
                <a:srgbClr val="333333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2400" b="1">
                <a:solidFill>
                  <a:srgbClr val="333333"/>
                </a:solidFill>
              </a:rPr>
              <a:t>vanished </a:t>
            </a:r>
            <a:r>
              <a:rPr lang="en-GB" sz="2400">
                <a:solidFill>
                  <a:srgbClr val="333333"/>
                </a:solidFill>
              </a:rPr>
              <a:t>- disappeared</a:t>
            </a:r>
            <a:endParaRPr sz="2400">
              <a:solidFill>
                <a:srgbClr val="333333"/>
              </a:solidFill>
            </a:endParaRPr>
          </a:p>
          <a:p>
            <a:pPr marL="4572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2000" b="1" u="sng">
              <a:solidFill>
                <a:srgbClr val="333333"/>
              </a:solidFill>
            </a:endParaRPr>
          </a:p>
          <a:p>
            <a:pPr marL="4572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2000">
              <a:solidFill>
                <a:srgbClr val="333333"/>
              </a:solidFill>
            </a:endParaRPr>
          </a:p>
          <a:p>
            <a:pPr marL="457200" lvl="0" indent="0" algn="l" rtl="0">
              <a:spcBef>
                <a:spcPts val="1600"/>
              </a:spcBef>
              <a:spcAft>
                <a:spcPts val="1400"/>
              </a:spcAft>
              <a:buNone/>
            </a:pPr>
            <a:endParaRPr sz="2000">
              <a:solidFill>
                <a:srgbClr val="333333"/>
              </a:solidFill>
            </a:endParaRPr>
          </a:p>
        </p:txBody>
      </p:sp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438425" y="1070018"/>
            <a:ext cx="3098224" cy="2064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Quick Start		</a:t>
            </a:r>
            <a:endParaRPr/>
          </a:p>
        </p:txBody>
      </p:sp>
      <p:sp>
        <p:nvSpPr>
          <p:cNvPr id="68" name="Google Shape;68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2000"/>
              <a:buAutoNum type="arabicPeriod"/>
            </a:pPr>
            <a:r>
              <a:rPr lang="en-GB" sz="2000">
                <a:solidFill>
                  <a:srgbClr val="333333"/>
                </a:solidFill>
              </a:rPr>
              <a:t>What did Digiduck see through his window?</a:t>
            </a:r>
            <a:endParaRPr sz="2000">
              <a:solidFill>
                <a:srgbClr val="333333"/>
              </a:solidFill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2000"/>
              <a:buAutoNum type="arabicPeriod"/>
            </a:pPr>
            <a:r>
              <a:rPr lang="en-GB" sz="2000">
                <a:solidFill>
                  <a:srgbClr val="333333"/>
                </a:solidFill>
              </a:rPr>
              <a:t>Why did the animals stop being friends with Digiduck?</a:t>
            </a:r>
            <a:endParaRPr sz="2000">
              <a:solidFill>
                <a:srgbClr val="333333"/>
              </a:solidFill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2000"/>
              <a:buAutoNum type="arabicPeriod"/>
            </a:pPr>
            <a:r>
              <a:rPr lang="en-GB" sz="2000">
                <a:solidFill>
                  <a:srgbClr val="333333"/>
                </a:solidFill>
              </a:rPr>
              <a:t>What did Mummy Duck do?</a:t>
            </a:r>
            <a:endParaRPr sz="2000">
              <a:solidFill>
                <a:srgbClr val="333333"/>
              </a:solidFill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2000"/>
              <a:buAutoNum type="arabicPeriod"/>
            </a:pPr>
            <a:r>
              <a:rPr lang="en-GB" sz="2000">
                <a:solidFill>
                  <a:srgbClr val="333333"/>
                </a:solidFill>
              </a:rPr>
              <a:t>What did Digiduck take with him to Proud.pig’s party?</a:t>
            </a:r>
            <a:endParaRPr sz="2000">
              <a:solidFill>
                <a:srgbClr val="333333"/>
              </a:solidFill>
            </a:endParaRPr>
          </a:p>
          <a:p>
            <a:pPr marL="0" lvl="0" indent="0" algn="l" rtl="0">
              <a:spcBef>
                <a:spcPts val="1400"/>
              </a:spcBef>
              <a:spcAft>
                <a:spcPts val="1400"/>
              </a:spcAft>
              <a:buNone/>
            </a:pPr>
            <a:endParaRPr sz="2000">
              <a:solidFill>
                <a:srgbClr val="333333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Partnered Talk</a:t>
            </a:r>
            <a:endParaRPr/>
          </a:p>
        </p:txBody>
      </p:sp>
      <p:sp>
        <p:nvSpPr>
          <p:cNvPr id="74" name="Google Shape;74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i="1"/>
          </a:p>
          <a:p>
            <a:pPr marL="0" lvl="0" indent="0" algn="ctr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3000" i="1"/>
              <a:t>“It’s my birthday, where are all my friends?” </a:t>
            </a:r>
            <a:r>
              <a:rPr lang="en-GB" sz="3000" i="1" u="sng"/>
              <a:t>wept Digiduck, as tears rolled down his cheek</a:t>
            </a:r>
            <a:r>
              <a:rPr lang="en-GB" sz="3000" i="1"/>
              <a:t>.  </a:t>
            </a:r>
            <a:endParaRPr sz="3000" i="1"/>
          </a:p>
          <a:p>
            <a:pPr marL="0" lvl="0" indent="0" algn="ctr" rtl="0">
              <a:spcBef>
                <a:spcPts val="1600"/>
              </a:spcBef>
              <a:spcAft>
                <a:spcPts val="0"/>
              </a:spcAft>
              <a:buNone/>
            </a:pPr>
            <a:endParaRPr sz="3000"/>
          </a:p>
          <a:p>
            <a:pPr marL="0" lvl="0" indent="0" algn="ctr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 sz="3000"/>
              <a:t>How do these words make the reader feel?</a:t>
            </a:r>
            <a:endParaRPr sz="3000"/>
          </a:p>
        </p:txBody>
      </p:sp>
      <p:pic>
        <p:nvPicPr>
          <p:cNvPr id="75" name="Google Shape;75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63699" y="-516951"/>
            <a:ext cx="2496652" cy="249665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Individual Thinking</a:t>
            </a:r>
            <a:endParaRPr/>
          </a:p>
        </p:txBody>
      </p:sp>
      <p:sp>
        <p:nvSpPr>
          <p:cNvPr id="81" name="Google Shape;81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 i="1"/>
              <a:t>Back in Digiduck’s room, Wise_Owl drew the covers and comforted him softly, “I know that, but sadly your friends didn’t.”</a:t>
            </a:r>
            <a:endParaRPr sz="3000" i="1"/>
          </a:p>
          <a:p>
            <a:pPr marL="0" lvl="0" indent="457200" algn="l" rtl="0">
              <a:spcBef>
                <a:spcPts val="1600"/>
              </a:spcBef>
              <a:spcAft>
                <a:spcPts val="0"/>
              </a:spcAft>
              <a:buNone/>
            </a:pPr>
            <a:endParaRPr sz="3000" i="1"/>
          </a:p>
          <a:p>
            <a:pPr marL="0" lvl="0" indent="0" algn="ctr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 sz="3000"/>
              <a:t>Which </a:t>
            </a:r>
            <a:r>
              <a:rPr lang="en-GB" sz="3000" b="1"/>
              <a:t>word</a:t>
            </a:r>
            <a:r>
              <a:rPr lang="en-GB" sz="3000"/>
              <a:t> suggests that Wise_Owl was trying to make Digiduck feel better?</a:t>
            </a:r>
            <a:endParaRPr sz="3000"/>
          </a:p>
        </p:txBody>
      </p:sp>
      <p:pic>
        <p:nvPicPr>
          <p:cNvPr id="82" name="Google Shape;82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521824" y="-195038"/>
            <a:ext cx="1852827" cy="185282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Partnered Talk</a:t>
            </a:r>
            <a:endParaRPr/>
          </a:p>
        </p:txBody>
      </p:sp>
      <p:sp>
        <p:nvSpPr>
          <p:cNvPr id="88" name="Google Shape;88;p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i="1"/>
          </a:p>
          <a:p>
            <a:pPr marL="0" lvl="0" indent="0" algn="ctr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3000" i="1"/>
              <a:t>He rushed across the room and the message was still there, just as it was last night.  Digiduck was over the moon! He skipped and sang.   </a:t>
            </a:r>
            <a:endParaRPr sz="3000" i="1"/>
          </a:p>
          <a:p>
            <a:pPr marL="0" lvl="0" indent="0" algn="ctr" rtl="0">
              <a:spcBef>
                <a:spcPts val="1600"/>
              </a:spcBef>
              <a:spcAft>
                <a:spcPts val="0"/>
              </a:spcAft>
              <a:buNone/>
            </a:pPr>
            <a:endParaRPr sz="3000"/>
          </a:p>
          <a:p>
            <a:pPr marL="0" lvl="0" indent="0" algn="ctr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 sz="3000"/>
              <a:t>Which phrase/s show that Digiduck was elated.</a:t>
            </a:r>
            <a:endParaRPr sz="3000"/>
          </a:p>
        </p:txBody>
      </p:sp>
      <p:pic>
        <p:nvPicPr>
          <p:cNvPr id="89" name="Google Shape;89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63699" y="-516951"/>
            <a:ext cx="2496652" cy="249665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Individual Thinking</a:t>
            </a:r>
            <a:endParaRPr/>
          </a:p>
        </p:txBody>
      </p:sp>
      <p:sp>
        <p:nvSpPr>
          <p:cNvPr id="95" name="Google Shape;95;p1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ctr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 sz="3000"/>
              <a:t>What is the moral of the story?</a:t>
            </a:r>
            <a:endParaRPr sz="3000"/>
          </a:p>
        </p:txBody>
      </p:sp>
      <p:pic>
        <p:nvPicPr>
          <p:cNvPr id="96" name="Google Shape;96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731824" y="52799"/>
            <a:ext cx="1852827" cy="185282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Solo Work </a:t>
            </a:r>
            <a:endParaRPr/>
          </a:p>
        </p:txBody>
      </p:sp>
      <p:sp>
        <p:nvSpPr>
          <p:cNvPr id="102" name="Google Shape;102;p2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ctr" rtl="0">
              <a:spcBef>
                <a:spcPts val="1600"/>
              </a:spcBef>
              <a:spcAft>
                <a:spcPts val="0"/>
              </a:spcAft>
              <a:buNone/>
            </a:pPr>
            <a:endParaRPr sz="2400"/>
          </a:p>
          <a:p>
            <a:pPr marL="0" lvl="0" indent="0" algn="ctr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 sz="2400"/>
              <a:t>How can you be a good friend to others on the internet?</a:t>
            </a:r>
            <a:endParaRPr sz="2400"/>
          </a:p>
        </p:txBody>
      </p:sp>
      <p:pic>
        <p:nvPicPr>
          <p:cNvPr id="103" name="Google Shape;103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647349" y="-126726"/>
            <a:ext cx="2006704" cy="20067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193</Words>
  <Application>Microsoft Office PowerPoint</Application>
  <PresentationFormat>On-screen Show (16:9)</PresentationFormat>
  <Paragraphs>38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Arial</vt:lpstr>
      <vt:lpstr>Simple Light</vt:lpstr>
      <vt:lpstr>Digiduck’s BIG Decision</vt:lpstr>
      <vt:lpstr>Vocabulary Check  </vt:lpstr>
      <vt:lpstr>Quick Start  </vt:lpstr>
      <vt:lpstr>Partnered Talk</vt:lpstr>
      <vt:lpstr>Individual Thinking</vt:lpstr>
      <vt:lpstr>Partnered Talk</vt:lpstr>
      <vt:lpstr>Individual Thinking</vt:lpstr>
      <vt:lpstr>Solo Work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Digiduck’s BIG Decision</dc:title>
  <dc:creator>Emily Rochester</dc:creator>
  <cp:lastModifiedBy>Emily Rochester</cp:lastModifiedBy>
  <cp:revision>1</cp:revision>
  <dcterms:modified xsi:type="dcterms:W3CDTF">2022-01-28T11:13:58Z</dcterms:modified>
</cp:coreProperties>
</file>