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764ba518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764ba518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764ba5181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764ba5181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764ba5181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764ba5181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764ba5181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764ba5181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fa4cf229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fa4cf229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fa4cf229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fa4cf229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764ba5181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764ba5181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2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Digiduck’s BIG Decision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By Lindsay Buck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P.12- 17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775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Vocabulary Check		</a:t>
            </a:r>
            <a:endParaRPr b="1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921450"/>
            <a:ext cx="8520600" cy="37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333333"/>
                </a:solidFill>
              </a:rPr>
              <a:t>wept </a:t>
            </a:r>
            <a:r>
              <a:rPr lang="en-GB" sz="2400">
                <a:solidFill>
                  <a:srgbClr val="333333"/>
                </a:solidFill>
              </a:rPr>
              <a:t>- cried</a:t>
            </a:r>
            <a:endParaRPr sz="240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 b="1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 b="1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 b="1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333333"/>
                </a:solidFill>
              </a:rPr>
              <a:t>whizzed </a:t>
            </a:r>
            <a:r>
              <a:rPr lang="en-GB" sz="2400">
                <a:solidFill>
                  <a:srgbClr val="333333"/>
                </a:solidFill>
              </a:rPr>
              <a:t>- moved quickly</a:t>
            </a:r>
            <a:endParaRPr sz="240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333333"/>
                </a:solidFill>
              </a:rPr>
              <a:t>vanished </a:t>
            </a:r>
            <a:r>
              <a:rPr lang="en-GB" sz="2400">
                <a:solidFill>
                  <a:srgbClr val="333333"/>
                </a:solidFill>
              </a:rPr>
              <a:t>- disappeared</a:t>
            </a:r>
            <a:endParaRPr sz="2400">
              <a:solidFill>
                <a:srgbClr val="333333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 b="1" u="sng">
              <a:solidFill>
                <a:srgbClr val="333333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>
              <a:solidFill>
                <a:srgbClr val="333333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400"/>
              </a:spcAft>
              <a:buNone/>
            </a:pPr>
            <a:endParaRPr sz="2000">
              <a:solidFill>
                <a:srgbClr val="333333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8425" y="1070018"/>
            <a:ext cx="3098224" cy="206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Quick Start		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AutoNum type="arabicPeriod"/>
            </a:pPr>
            <a:r>
              <a:rPr lang="en-GB" sz="2000">
                <a:solidFill>
                  <a:srgbClr val="333333"/>
                </a:solidFill>
              </a:rPr>
              <a:t>What did Digiduck see through his window?</a:t>
            </a:r>
            <a:endParaRPr sz="2000">
              <a:solidFill>
                <a:srgbClr val="33333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AutoNum type="arabicPeriod"/>
            </a:pPr>
            <a:r>
              <a:rPr lang="en-GB" sz="2000">
                <a:solidFill>
                  <a:srgbClr val="333333"/>
                </a:solidFill>
              </a:rPr>
              <a:t>Why did the animals stop being friends with Digiduck?</a:t>
            </a:r>
            <a:endParaRPr sz="2000">
              <a:solidFill>
                <a:srgbClr val="33333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AutoNum type="arabicPeriod"/>
            </a:pPr>
            <a:r>
              <a:rPr lang="en-GB" sz="2000">
                <a:solidFill>
                  <a:srgbClr val="333333"/>
                </a:solidFill>
              </a:rPr>
              <a:t>What did Mummy Duck do?</a:t>
            </a:r>
            <a:endParaRPr sz="2000">
              <a:solidFill>
                <a:srgbClr val="33333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AutoNum type="arabicPeriod"/>
            </a:pPr>
            <a:r>
              <a:rPr lang="en-GB" sz="2000">
                <a:solidFill>
                  <a:srgbClr val="333333"/>
                </a:solidFill>
              </a:rPr>
              <a:t>What did Digiduck take with him to Proud.pig’s party?</a:t>
            </a:r>
            <a:endParaRPr sz="200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1400"/>
              </a:spcBef>
              <a:spcAft>
                <a:spcPts val="1400"/>
              </a:spcAft>
              <a:buNone/>
            </a:pPr>
            <a:endParaRPr sz="200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Partnered Talk</a:t>
            </a: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 i="1"/>
              <a:t>“It’s my birthday, where are all my friends?” </a:t>
            </a:r>
            <a:r>
              <a:rPr lang="en-GB" sz="3000" i="1" u="sng"/>
              <a:t>wept Digiduck, as tears rolled down his cheek</a:t>
            </a:r>
            <a:r>
              <a:rPr lang="en-GB" sz="3000" i="1"/>
              <a:t>.  </a:t>
            </a:r>
            <a:endParaRPr sz="3000" i="1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/>
              <a:t>How do these words make the reader feel?</a:t>
            </a:r>
            <a:endParaRPr sz="3000"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3699" y="-516951"/>
            <a:ext cx="2496652" cy="2496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Individual Thinking</a:t>
            </a: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i="1"/>
              <a:t>Back in Digiduck’s room, Wise_Owl drew the covers and comforted him softly, “I know that, but sadly your friends didn’t.”</a:t>
            </a:r>
            <a:endParaRPr sz="3000" i="1"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endParaRPr sz="3000" i="1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/>
              <a:t>Which </a:t>
            </a:r>
            <a:r>
              <a:rPr lang="en-GB" sz="3000" b="1"/>
              <a:t>word</a:t>
            </a:r>
            <a:r>
              <a:rPr lang="en-GB" sz="3000"/>
              <a:t> suggests that Wise_Owl was trying to make Digiduck feel better?</a:t>
            </a:r>
            <a:endParaRPr sz="3000"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21824" y="-195038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Partnered Talk</a:t>
            </a:r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 i="1"/>
              <a:t>He rushed across the room and the message was still there, just as it was last night.  Digiduck was over the moon! He skipped and sang.   </a:t>
            </a:r>
            <a:endParaRPr sz="3000" i="1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/>
              <a:t>Which phrase/s show that Digiduck was elated.</a:t>
            </a:r>
            <a:endParaRPr sz="3000"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3699" y="-516951"/>
            <a:ext cx="2496652" cy="2496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Individual Thinking</a:t>
            </a:r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/>
              <a:t>What is the moral of the story?</a:t>
            </a:r>
            <a:endParaRPr sz="3000"/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1824" y="52799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Solo Work </a:t>
            </a:r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400"/>
              <a:t>How can you be a good friend to others on the internet?</a:t>
            </a:r>
            <a:endParaRPr sz="2400"/>
          </a:p>
        </p:txBody>
      </p:sp>
      <p:pic>
        <p:nvPicPr>
          <p:cNvPr id="103" name="Google Shape;10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7349" y="-126726"/>
            <a:ext cx="2006704" cy="2006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On-screen Show (16:9)</PresentationFormat>
  <Paragraphs>38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Digiduck’s BIG Decision</vt:lpstr>
      <vt:lpstr>Vocabulary Check  </vt:lpstr>
      <vt:lpstr>Quick Start  </vt:lpstr>
      <vt:lpstr>Partnered Talk</vt:lpstr>
      <vt:lpstr>Individual Thinking</vt:lpstr>
      <vt:lpstr>Partnered Talk</vt:lpstr>
      <vt:lpstr>Individual Thinking</vt:lpstr>
      <vt:lpstr>Solo 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Digiduck’s BIG Decision</dc:title>
  <dc:creator>Emily Rochester</dc:creator>
  <cp:lastModifiedBy>Emily Rochester</cp:lastModifiedBy>
  <cp:revision>1</cp:revision>
  <dcterms:modified xsi:type="dcterms:W3CDTF">2022-01-28T11:13:58Z</dcterms:modified>
</cp:coreProperties>
</file>