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66" r:id="rId11"/>
    <p:sldId id="296" r:id="rId12"/>
    <p:sldId id="297" r:id="rId13"/>
    <p:sldId id="298" r:id="rId14"/>
    <p:sldId id="315" r:id="rId15"/>
    <p:sldId id="299" r:id="rId16"/>
    <p:sldId id="305" r:id="rId17"/>
    <p:sldId id="306" r:id="rId18"/>
    <p:sldId id="312" r:id="rId19"/>
    <p:sldId id="313" r:id="rId20"/>
    <p:sldId id="300" r:id="rId21"/>
    <p:sldId id="304" r:id="rId22"/>
    <p:sldId id="301" r:id="rId23"/>
    <p:sldId id="307" r:id="rId24"/>
    <p:sldId id="308" r:id="rId25"/>
    <p:sldId id="314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26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6327"/>
  </p:normalViewPr>
  <p:slideViewPr>
    <p:cSldViewPr snapToGrid="0" snapToObjects="1">
      <p:cViewPr varScale="1">
        <p:scale>
          <a:sx n="68" d="100"/>
          <a:sy n="68" d="100"/>
        </p:scale>
        <p:origin x="906" y="72"/>
      </p:cViewPr>
      <p:guideLst>
        <p:guide orient="horz" pos="2160"/>
        <p:guide pos="42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5492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5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18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5578145" y="466821"/>
            <a:ext cx="3348724" cy="401262"/>
          </a:xfrm>
          <a:prstGeom prst="rect">
            <a:avLst/>
          </a:prstGeom>
        </p:spPr>
        <p:txBody>
          <a:bodyPr vert="horz" lIns="84406" tIns="42203" rIns="84406" bIns="42203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sz="2215" dirty="0">
                <a:latin typeface="+mn-lt"/>
              </a:rPr>
              <a:t>Year 5</a:t>
            </a:r>
            <a:r>
              <a:rPr lang="en-GB" sz="2215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sz="2215" dirty="0">
                <a:latin typeface="+mn-lt"/>
              </a:rPr>
              <a:t>Week 3</a:t>
            </a:r>
            <a:r>
              <a:rPr lang="en-GB" sz="2215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sz="2215" dirty="0">
                <a:latin typeface="+mn-lt"/>
              </a:rPr>
              <a:t>Day 1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776" y="1045618"/>
            <a:ext cx="1907224" cy="1907224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C239F48-B776-C943-AE82-E96BDCBD3692}"/>
              </a:ext>
            </a:extLst>
          </p:cNvPr>
          <p:cNvCxnSpPr>
            <a:cxnSpLocks/>
          </p:cNvCxnSpPr>
          <p:nvPr/>
        </p:nvCxnSpPr>
        <p:spPr>
          <a:xfrm flipH="1" flipV="1">
            <a:off x="7573107" y="1946031"/>
            <a:ext cx="356142" cy="5319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8309188-EB7E-DA44-8E6A-04868DEDD0BF}"/>
              </a:ext>
            </a:extLst>
          </p:cNvPr>
          <p:cNvCxnSpPr>
            <a:cxnSpLocks/>
          </p:cNvCxnSpPr>
          <p:nvPr/>
        </p:nvCxnSpPr>
        <p:spPr>
          <a:xfrm flipV="1">
            <a:off x="7929249" y="1723292"/>
            <a:ext cx="458612" cy="27593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167" y="1361432"/>
            <a:ext cx="8379444" cy="5149221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5256" y="2251520"/>
            <a:ext cx="1401264" cy="79348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46893" y="3546549"/>
            <a:ext cx="5156279" cy="79348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7313" y="4103624"/>
            <a:ext cx="1395636" cy="7934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2832" y="1369625"/>
            <a:ext cx="1643249" cy="79348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79BB12A-06AB-4357-B283-C2C0DB7168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16902"/>
            <a:ext cx="9173844" cy="912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69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6865" y="67204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9708" y="81473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988496"/>
              </p:ext>
            </p:extLst>
          </p:nvPr>
        </p:nvGraphicFramePr>
        <p:xfrm>
          <a:off x="4203123" y="1492273"/>
          <a:ext cx="3168000" cy="289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0877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2037123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9699" y="464439"/>
            <a:ext cx="16770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3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pic>
        <p:nvPicPr>
          <p:cNvPr id="8" name="Picture 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1504" y="1777821"/>
            <a:ext cx="414429" cy="406222"/>
          </a:xfrm>
          <a:prstGeom prst="rect">
            <a:avLst/>
          </a:prstGeom>
        </p:spPr>
      </p:pic>
      <p:pic>
        <p:nvPicPr>
          <p:cNvPr id="10" name="Picture 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092" y="2088893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3077" y="2059117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0092" y="1451480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7099" y="1570685"/>
            <a:ext cx="414429" cy="406222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2209085" y="46443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01842" y="466926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r 1  </a:t>
            </a:r>
          </a:p>
        </p:txBody>
      </p:sp>
      <p:pic>
        <p:nvPicPr>
          <p:cNvPr id="27" name="Picture 2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7268" y="2014979"/>
            <a:ext cx="414429" cy="406222"/>
          </a:xfrm>
          <a:prstGeom prst="rect">
            <a:avLst/>
          </a:prstGeom>
        </p:spPr>
      </p:pic>
      <p:pic>
        <p:nvPicPr>
          <p:cNvPr id="28" name="Picture 2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7682" y="1564467"/>
            <a:ext cx="414429" cy="406222"/>
          </a:xfrm>
          <a:prstGeom prst="rect">
            <a:avLst/>
          </a:prstGeom>
        </p:spPr>
      </p:pic>
      <p:pic>
        <p:nvPicPr>
          <p:cNvPr id="29" name="Picture 2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0571" y="1902638"/>
            <a:ext cx="414429" cy="406222"/>
          </a:xfrm>
          <a:prstGeom prst="rect">
            <a:avLst/>
          </a:prstGeom>
        </p:spPr>
      </p:pic>
      <p:pic>
        <p:nvPicPr>
          <p:cNvPr id="30" name="Picture 2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9159" y="2213710"/>
            <a:ext cx="414429" cy="406222"/>
          </a:xfrm>
          <a:prstGeom prst="rect">
            <a:avLst/>
          </a:prstGeom>
        </p:spPr>
      </p:pic>
      <p:pic>
        <p:nvPicPr>
          <p:cNvPr id="31" name="Picture 3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44" y="2183934"/>
            <a:ext cx="414429" cy="406222"/>
          </a:xfrm>
          <a:prstGeom prst="rect">
            <a:avLst/>
          </a:prstGeom>
        </p:spPr>
      </p:pic>
      <p:pic>
        <p:nvPicPr>
          <p:cNvPr id="32" name="Picture 3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9159" y="1576297"/>
            <a:ext cx="414429" cy="406222"/>
          </a:xfrm>
          <a:prstGeom prst="rect">
            <a:avLst/>
          </a:prstGeom>
        </p:spPr>
      </p:pic>
      <p:pic>
        <p:nvPicPr>
          <p:cNvPr id="33" name="Picture 3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166" y="1695502"/>
            <a:ext cx="414429" cy="406222"/>
          </a:xfrm>
          <a:prstGeom prst="rect">
            <a:avLst/>
          </a:prstGeom>
        </p:spPr>
      </p:pic>
      <p:pic>
        <p:nvPicPr>
          <p:cNvPr id="49" name="Picture 4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7508" y="2764582"/>
            <a:ext cx="414429" cy="406222"/>
          </a:xfrm>
          <a:prstGeom prst="rect">
            <a:avLst/>
          </a:prstGeom>
        </p:spPr>
      </p:pic>
      <p:pic>
        <p:nvPicPr>
          <p:cNvPr id="50" name="Picture 4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6096" y="3075654"/>
            <a:ext cx="414429" cy="406222"/>
          </a:xfrm>
          <a:prstGeom prst="rect">
            <a:avLst/>
          </a:prstGeom>
        </p:spPr>
      </p:pic>
      <p:pic>
        <p:nvPicPr>
          <p:cNvPr id="51" name="Picture 5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9081" y="3045878"/>
            <a:ext cx="414429" cy="406222"/>
          </a:xfrm>
          <a:prstGeom prst="rect">
            <a:avLst/>
          </a:prstGeom>
        </p:spPr>
      </p:pic>
      <p:pic>
        <p:nvPicPr>
          <p:cNvPr id="52" name="Picture 5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56096" y="2438241"/>
            <a:ext cx="414429" cy="406222"/>
          </a:xfrm>
          <a:prstGeom prst="rect">
            <a:avLst/>
          </a:prstGeom>
        </p:spPr>
      </p:pic>
      <p:pic>
        <p:nvPicPr>
          <p:cNvPr id="53" name="Picture 5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3103" y="2557446"/>
            <a:ext cx="414429" cy="406222"/>
          </a:xfrm>
          <a:prstGeom prst="rect">
            <a:avLst/>
          </a:prstGeom>
        </p:spPr>
      </p:pic>
      <p:pic>
        <p:nvPicPr>
          <p:cNvPr id="54" name="Picture 5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9107" y="2973003"/>
            <a:ext cx="414429" cy="406222"/>
          </a:xfrm>
          <a:prstGeom prst="rect">
            <a:avLst/>
          </a:prstGeom>
        </p:spPr>
      </p:pic>
      <p:pic>
        <p:nvPicPr>
          <p:cNvPr id="55" name="Picture 5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7695" y="3284075"/>
            <a:ext cx="414429" cy="406222"/>
          </a:xfrm>
          <a:prstGeom prst="rect">
            <a:avLst/>
          </a:prstGeom>
        </p:spPr>
      </p:pic>
      <p:pic>
        <p:nvPicPr>
          <p:cNvPr id="56" name="Picture 5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680" y="3254299"/>
            <a:ext cx="414429" cy="406222"/>
          </a:xfrm>
          <a:prstGeom prst="rect">
            <a:avLst/>
          </a:prstGeom>
        </p:spPr>
      </p:pic>
      <p:pic>
        <p:nvPicPr>
          <p:cNvPr id="57" name="Picture 5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7695" y="2646662"/>
            <a:ext cx="414429" cy="406222"/>
          </a:xfrm>
          <a:prstGeom prst="rect">
            <a:avLst/>
          </a:prstGeom>
        </p:spPr>
      </p:pic>
      <p:pic>
        <p:nvPicPr>
          <p:cNvPr id="58" name="Picture 5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702" y="2765867"/>
            <a:ext cx="414429" cy="406222"/>
          </a:xfrm>
          <a:prstGeom prst="rect">
            <a:avLst/>
          </a:prstGeom>
        </p:spPr>
      </p:pic>
      <p:pic>
        <p:nvPicPr>
          <p:cNvPr id="59" name="Picture 5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9621" y="3669160"/>
            <a:ext cx="414429" cy="406222"/>
          </a:xfrm>
          <a:prstGeom prst="rect">
            <a:avLst/>
          </a:prstGeom>
        </p:spPr>
      </p:pic>
      <p:pic>
        <p:nvPicPr>
          <p:cNvPr id="60" name="Picture 5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8209" y="3980232"/>
            <a:ext cx="414429" cy="406222"/>
          </a:xfrm>
          <a:prstGeom prst="rect">
            <a:avLst/>
          </a:prstGeom>
        </p:spPr>
      </p:pic>
      <p:pic>
        <p:nvPicPr>
          <p:cNvPr id="61" name="Picture 6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1194" y="3950456"/>
            <a:ext cx="414429" cy="406222"/>
          </a:xfrm>
          <a:prstGeom prst="rect">
            <a:avLst/>
          </a:prstGeom>
        </p:spPr>
      </p:pic>
      <p:pic>
        <p:nvPicPr>
          <p:cNvPr id="62" name="Picture 6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8209" y="3342819"/>
            <a:ext cx="414429" cy="406222"/>
          </a:xfrm>
          <a:prstGeom prst="rect">
            <a:avLst/>
          </a:prstGeom>
        </p:spPr>
      </p:pic>
      <p:pic>
        <p:nvPicPr>
          <p:cNvPr id="63" name="Picture 6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5216" y="3462024"/>
            <a:ext cx="414429" cy="40622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1989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11111E-6 L 0.33629 -0.1002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06" y="-5023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7.40741E-7 L 0.42031 -0.1465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007" y="-7338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4.81481E-6 L 0.46996 -0.05371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90" y="-2685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28681 0.14468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40" y="7222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81481E-6 L 0.49704 0.12732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4" y="6366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11111E-6 L 0.3849 0.0557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36" y="2778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0.38333 0.05139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67" y="2569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25156 0.04444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0.46128 0.1382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56" y="6898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L 0.44983 0.14607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83" y="7292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85185E-6 L 0.59896 0.09791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48" y="4884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7.40741E-7 L 0.5967 0.23565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26" y="11782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5185E-6 L 0.65973 0.1673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86" y="8356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0.47344 0.0213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63" y="1065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6 L 0.38716 0.04375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58" y="2176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7.40741E-7 L 0.50538 0.07963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60" y="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44444E-6 L 0.52014 0.14746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07" y="7361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0.50399 0.10232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5116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0.51094 0.10671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38" y="5324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3333E-6 L 0.29166 -0.00625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3" y="-324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0.37708 -0.04976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54" y="-2500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0.47848 -0.047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24" y="-2361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3.7037E-7 L 0.28125 0.04028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63" y="2014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7.40741E-7 L 0.49115 0.07662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49" y="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0.32673 -0.06782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37" y="-3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1695" y="485798"/>
            <a:ext cx="2042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11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1693" y="1135885"/>
            <a:ext cx="2513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56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11 r 1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1693" y="1785972"/>
            <a:ext cx="2513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57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11 r 2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1048" y="5162495"/>
            <a:ext cx="75352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This leads us to an important rule: </a:t>
            </a:r>
          </a:p>
          <a:p>
            <a:pPr defTabSz="457200"/>
            <a:r>
              <a:rPr lang="en-GB" sz="2800" b="1" dirty="0">
                <a:solidFill>
                  <a:prstClr val="black"/>
                </a:solidFill>
                <a:latin typeface="Calibri" panose="020F0502020204030204"/>
              </a:rPr>
              <a:t>The remainder must be smaller than the divisor.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1693" y="2436059"/>
            <a:ext cx="2513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58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11 r 3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2075" y="3086146"/>
            <a:ext cx="25138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59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11 r 4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1693" y="3736234"/>
            <a:ext cx="1513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60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1732" y="3722012"/>
            <a:ext cx="1570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000" dirty="0">
                <a:solidFill>
                  <a:prstClr val="black"/>
                </a:solidFill>
                <a:latin typeface="Calibri" panose="020F0502020204030204"/>
              </a:rPr>
              <a:t>Is this true? Let’s check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336512"/>
              </p:ext>
            </p:extLst>
          </p:nvPr>
        </p:nvGraphicFramePr>
        <p:xfrm>
          <a:off x="4878296" y="522548"/>
          <a:ext cx="3168000" cy="4425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73374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949847"/>
                  </a:ext>
                </a:extLst>
              </a:tr>
            </a:tbl>
          </a:graphicData>
        </a:graphic>
      </p:graphicFrame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421" y="1050860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640" y="400773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2859" y="967804"/>
            <a:ext cx="414429" cy="406222"/>
          </a:xfrm>
          <a:prstGeom prst="rect">
            <a:avLst/>
          </a:prstGeom>
        </p:spPr>
      </p:pic>
      <p:pic>
        <p:nvPicPr>
          <p:cNvPr id="16" name="Picture 1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9517" y="847749"/>
            <a:ext cx="414429" cy="406222"/>
          </a:xfrm>
          <a:prstGeom prst="rect">
            <a:avLst/>
          </a:prstGeom>
        </p:spPr>
      </p:pic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9197" y="510461"/>
            <a:ext cx="414429" cy="406222"/>
          </a:xfrm>
          <a:prstGeom prst="rect">
            <a:avLst/>
          </a:prstGeom>
        </p:spPr>
      </p:pic>
      <p:pic>
        <p:nvPicPr>
          <p:cNvPr id="18" name="Picture 1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458" y="502378"/>
            <a:ext cx="414429" cy="406222"/>
          </a:xfrm>
          <a:prstGeom prst="rect">
            <a:avLst/>
          </a:prstGeom>
        </p:spPr>
      </p:pic>
      <p:pic>
        <p:nvPicPr>
          <p:cNvPr id="19" name="Picture 1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9516" y="1700947"/>
            <a:ext cx="414429" cy="406222"/>
          </a:xfrm>
          <a:prstGeom prst="rect">
            <a:avLst/>
          </a:prstGeom>
        </p:spPr>
      </p:pic>
      <p:pic>
        <p:nvPicPr>
          <p:cNvPr id="20" name="Picture 1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0211" y="2267978"/>
            <a:ext cx="414429" cy="406222"/>
          </a:xfrm>
          <a:prstGeom prst="rect">
            <a:avLst/>
          </a:prstGeom>
        </p:spPr>
      </p:pic>
      <p:pic>
        <p:nvPicPr>
          <p:cNvPr id="21" name="Picture 2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2204" y="2047582"/>
            <a:ext cx="414429" cy="406222"/>
          </a:xfrm>
          <a:prstGeom prst="rect">
            <a:avLst/>
          </a:prstGeom>
        </p:spPr>
      </p:pic>
      <p:pic>
        <p:nvPicPr>
          <p:cNvPr id="22" name="Picture 2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5159" y="2554145"/>
            <a:ext cx="414429" cy="406222"/>
          </a:xfrm>
          <a:prstGeom prst="rect">
            <a:avLst/>
          </a:prstGeom>
        </p:spPr>
      </p:pic>
      <p:pic>
        <p:nvPicPr>
          <p:cNvPr id="23" name="Picture 2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6622" y="3094850"/>
            <a:ext cx="414429" cy="406222"/>
          </a:xfrm>
          <a:prstGeom prst="rect">
            <a:avLst/>
          </a:prstGeom>
        </p:spPr>
      </p:pic>
      <p:pic>
        <p:nvPicPr>
          <p:cNvPr id="24" name="Picture 2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4721" y="2411502"/>
            <a:ext cx="414429" cy="406222"/>
          </a:xfrm>
          <a:prstGeom prst="rect">
            <a:avLst/>
          </a:prstGeom>
        </p:spPr>
      </p:pic>
      <p:pic>
        <p:nvPicPr>
          <p:cNvPr id="25" name="Picture 2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9906" y="2876928"/>
            <a:ext cx="414429" cy="406222"/>
          </a:xfrm>
          <a:prstGeom prst="rect">
            <a:avLst/>
          </a:prstGeom>
        </p:spPr>
      </p:pic>
      <p:pic>
        <p:nvPicPr>
          <p:cNvPr id="26" name="Picture 2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737" y="3491280"/>
            <a:ext cx="414429" cy="406222"/>
          </a:xfrm>
          <a:prstGeom prst="rect">
            <a:avLst/>
          </a:prstGeom>
        </p:spPr>
      </p:pic>
      <p:pic>
        <p:nvPicPr>
          <p:cNvPr id="27" name="Picture 2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9125" y="2732681"/>
            <a:ext cx="414429" cy="406222"/>
          </a:xfrm>
          <a:prstGeom prst="rect">
            <a:avLst/>
          </a:prstGeom>
        </p:spPr>
      </p:pic>
      <p:pic>
        <p:nvPicPr>
          <p:cNvPr id="28" name="Picture 2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9418" y="1617891"/>
            <a:ext cx="414429" cy="406222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900461" y="3741761"/>
            <a:ext cx="10214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11 r 5</a:t>
            </a: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00461" y="3738273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12</a:t>
            </a: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14D5AD6-A943-4A00-8CF5-7DFE700BD72A}"/>
              </a:ext>
            </a:extLst>
          </p:cNvPr>
          <p:cNvSpPr txBox="1"/>
          <p:nvPr/>
        </p:nvSpPr>
        <p:spPr>
          <a:xfrm>
            <a:off x="188180" y="26207"/>
            <a:ext cx="59588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Let’s look at remainders in more detail: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96296E-6 L 0.12083 0.10834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42" y="5417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7 L 0.12448 0.4888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15" y="2444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44444E-6 L 0.16615 0.4467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99" y="22338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33333E-6 L 0.18195 0.2562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97" y="12801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0.23646 0.17754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23" y="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0.3776 -0.06527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72" y="-3264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0.39323 -0.03379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53" y="-1690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1366 L 0.33212 0.11065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1" y="6204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1366 L 0.34444 0.14653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26" y="8009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1365 L 0.35382 0.17362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95" y="9352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8 -0.01366 L 0.35573 -0.16875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82" y="-7755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1366 L 0.36093 -0.12454 " pathEditMode="relative" rAng="0" ptsTypes="AA">
                                      <p:cBhvr>
                                        <p:cTn id="1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142" y="-5556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1366 L 0.37413 -0.10348 " pathEditMode="relative" rAng="0" ptsTypes="AA">
                                      <p:cBhvr>
                                        <p:cTn id="13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4491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1366 L 0.46267 0.1162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29" y="6481"/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96296E-6 L 0.36927 0.39236 " pathEditMode="relative" rAng="0" ptsTypes="AA">
                                      <p:cBhvr>
                                        <p:cTn id="1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55" y="19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1" grpId="1"/>
      <p:bldP spid="29" grpId="0"/>
      <p:bldP spid="29" grpId="1"/>
      <p:bldP spid="30" grpId="0"/>
      <p:bldP spid="3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2409" y="1045565"/>
            <a:ext cx="747045" cy="7470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95252" y="118825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7887" y="522344"/>
            <a:ext cx="7679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The remainder must be smaller than the divisor.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7886" y="1960714"/>
            <a:ext cx="75255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1)  When we divide by 7 the largest remainder we 	can have is ___</a:t>
            </a:r>
          </a:p>
          <a:p>
            <a:pPr defTabSz="457200"/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2)  When we divide by 4 the largest remainder we 	can have is ___</a:t>
            </a:r>
          </a:p>
          <a:p>
            <a:pPr marL="742950" indent="-742950" defTabSz="457200">
              <a:buFontTx/>
              <a:buAutoNum type="arabicParenR" startAt="2"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3)  When we divide by 36 the largest remainder 	we can have is ___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04009" y="2380727"/>
            <a:ext cx="282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04009" y="3641761"/>
            <a:ext cx="2824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38529" y="4938401"/>
            <a:ext cx="6947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35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Write the division questions and answers in your books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259" y="793837"/>
            <a:ext cx="1427798" cy="17223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67512" y="551014"/>
            <a:ext cx="5163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Apples are packed in bags of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0839" y="1773825"/>
            <a:ext cx="338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Dexter has 91 apples.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337" y="334776"/>
            <a:ext cx="777013" cy="7462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325" y="570688"/>
            <a:ext cx="777013" cy="74626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099" y="439490"/>
            <a:ext cx="777013" cy="7462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793" y="943822"/>
            <a:ext cx="777013" cy="74626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30" y="1419086"/>
            <a:ext cx="777013" cy="74626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487" y="986894"/>
            <a:ext cx="777013" cy="74626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0680" y="1081044"/>
            <a:ext cx="777013" cy="74626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827" y="1654998"/>
            <a:ext cx="777013" cy="74626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61818" y="2606237"/>
            <a:ext cx="51633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How many bags does Dexter need so that every apple is in a bag?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0648" y="3236703"/>
            <a:ext cx="747045" cy="74704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633491" y="3379392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03598" y="4276096"/>
            <a:ext cx="2042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___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___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76446" y="4209745"/>
            <a:ext cx="717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91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34170" y="4209745"/>
            <a:ext cx="717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253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16" grpId="0"/>
      <p:bldP spid="17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027271"/>
              </p:ext>
            </p:extLst>
          </p:nvPr>
        </p:nvGraphicFramePr>
        <p:xfrm>
          <a:off x="4430268" y="587298"/>
          <a:ext cx="3168000" cy="52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282801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306554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306554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306554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306554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733748"/>
                  </a:ext>
                </a:extLst>
              </a:tr>
              <a:tr h="306554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949847"/>
                  </a:ext>
                </a:extLst>
              </a:tr>
              <a:tr h="306554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9532091"/>
                  </a:ext>
                </a:extLst>
              </a:tr>
              <a:tr h="306554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9299801"/>
                  </a:ext>
                </a:extLst>
              </a:tr>
              <a:tr h="306554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187240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4504" y="440877"/>
            <a:ext cx="366028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How many bags does Dexter need so that every apple is in a bag?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3596" y="2306045"/>
            <a:ext cx="2042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___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___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6444" y="2239694"/>
            <a:ext cx="717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91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94168" y="2239694"/>
            <a:ext cx="717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8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0456" y="4073048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649" y="2895616"/>
            <a:ext cx="414429" cy="406222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649" y="3505921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6288" y="3277579"/>
            <a:ext cx="414429" cy="406222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593582" y="3419683"/>
            <a:ext cx="2574498" cy="2361371"/>
            <a:chOff x="288142" y="249049"/>
            <a:chExt cx="2478605" cy="2448272"/>
          </a:xfrm>
        </p:grpSpPr>
        <p:sp>
          <p:nvSpPr>
            <p:cNvPr id="22" name="Oval 21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5" name="Straight Connector 24"/>
            <p:cNvCxnSpPr>
              <a:stCxn id="22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2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/>
          <p:cNvSpPr/>
          <p:nvPr/>
        </p:nvSpPr>
        <p:spPr>
          <a:xfrm>
            <a:off x="1654790" y="3602237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91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19758" y="5103020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80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62724" y="5106058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11</a:t>
            </a:r>
          </a:p>
        </p:txBody>
      </p:sp>
      <p:pic>
        <p:nvPicPr>
          <p:cNvPr id="30" name="Picture 2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4074" y="4073048"/>
            <a:ext cx="414429" cy="406222"/>
          </a:xfrm>
          <a:prstGeom prst="rect">
            <a:avLst/>
          </a:prstGeom>
        </p:spPr>
      </p:pic>
      <p:pic>
        <p:nvPicPr>
          <p:cNvPr id="31" name="Picture 3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267" y="2895616"/>
            <a:ext cx="414429" cy="406222"/>
          </a:xfrm>
          <a:prstGeom prst="rect">
            <a:avLst/>
          </a:prstGeom>
        </p:spPr>
      </p:pic>
      <p:pic>
        <p:nvPicPr>
          <p:cNvPr id="32" name="Picture 3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3267" y="3505921"/>
            <a:ext cx="414429" cy="406222"/>
          </a:xfrm>
          <a:prstGeom prst="rect">
            <a:avLst/>
          </a:prstGeom>
        </p:spPr>
      </p:pic>
      <p:pic>
        <p:nvPicPr>
          <p:cNvPr id="33" name="Picture 3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9195" y="4073048"/>
            <a:ext cx="414429" cy="406222"/>
          </a:xfrm>
          <a:prstGeom prst="rect">
            <a:avLst/>
          </a:prstGeom>
        </p:spPr>
      </p:pic>
      <p:pic>
        <p:nvPicPr>
          <p:cNvPr id="34" name="Picture 3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388" y="2895616"/>
            <a:ext cx="414429" cy="406222"/>
          </a:xfrm>
          <a:prstGeom prst="rect">
            <a:avLst/>
          </a:prstGeom>
        </p:spPr>
      </p:pic>
      <p:pic>
        <p:nvPicPr>
          <p:cNvPr id="35" name="Picture 3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388" y="3505921"/>
            <a:ext cx="414429" cy="406222"/>
          </a:xfrm>
          <a:prstGeom prst="rect">
            <a:avLst/>
          </a:prstGeom>
        </p:spPr>
      </p:pic>
      <p:pic>
        <p:nvPicPr>
          <p:cNvPr id="36" name="Picture 3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5111" y="2714867"/>
            <a:ext cx="414429" cy="406222"/>
          </a:xfrm>
          <a:prstGeom prst="rect">
            <a:avLst/>
          </a:prstGeom>
        </p:spPr>
      </p:pic>
      <p:pic>
        <p:nvPicPr>
          <p:cNvPr id="37" name="Picture 3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2154" y="3212627"/>
            <a:ext cx="414429" cy="406222"/>
          </a:xfrm>
          <a:prstGeom prst="rect">
            <a:avLst/>
          </a:prstGeom>
        </p:spPr>
      </p:pic>
      <p:pic>
        <p:nvPicPr>
          <p:cNvPr id="38" name="Picture 3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0069" y="2752918"/>
            <a:ext cx="414429" cy="406222"/>
          </a:xfrm>
          <a:prstGeom prst="rect">
            <a:avLst/>
          </a:prstGeom>
        </p:spPr>
      </p:pic>
      <p:pic>
        <p:nvPicPr>
          <p:cNvPr id="39" name="Picture 3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2434" y="3013461"/>
            <a:ext cx="414429" cy="406222"/>
          </a:xfrm>
          <a:prstGeom prst="rect">
            <a:avLst/>
          </a:prstGeom>
        </p:spPr>
      </p:pic>
      <p:pic>
        <p:nvPicPr>
          <p:cNvPr id="40" name="Picture 3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5327" y="3121089"/>
            <a:ext cx="414429" cy="406222"/>
          </a:xfrm>
          <a:prstGeom prst="rect">
            <a:avLst/>
          </a:prstGeom>
        </p:spPr>
      </p:pic>
      <p:pic>
        <p:nvPicPr>
          <p:cNvPr id="41" name="Picture 4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6333" y="3940072"/>
            <a:ext cx="414429" cy="406222"/>
          </a:xfrm>
          <a:prstGeom prst="rect">
            <a:avLst/>
          </a:prstGeom>
        </p:spPr>
      </p:pic>
      <p:pic>
        <p:nvPicPr>
          <p:cNvPr id="42" name="Picture 4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9784" y="4384345"/>
            <a:ext cx="414429" cy="406222"/>
          </a:xfrm>
          <a:prstGeom prst="rect">
            <a:avLst/>
          </a:prstGeom>
        </p:spPr>
      </p:pic>
      <p:pic>
        <p:nvPicPr>
          <p:cNvPr id="43" name="Picture 4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1291" y="3978123"/>
            <a:ext cx="414429" cy="406222"/>
          </a:xfrm>
          <a:prstGeom prst="rect">
            <a:avLst/>
          </a:prstGeom>
        </p:spPr>
      </p:pic>
      <p:pic>
        <p:nvPicPr>
          <p:cNvPr id="44" name="Picture 4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3710" y="3552876"/>
            <a:ext cx="414429" cy="406222"/>
          </a:xfrm>
          <a:prstGeom prst="rect">
            <a:avLst/>
          </a:prstGeom>
        </p:spPr>
      </p:pic>
      <p:pic>
        <p:nvPicPr>
          <p:cNvPr id="45" name="Picture 4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549" y="4346294"/>
            <a:ext cx="414429" cy="406222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2767614" y="2326338"/>
            <a:ext cx="13318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11 r 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8463" y="2785893"/>
            <a:ext cx="1323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11 bags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66770" y="2785892"/>
            <a:ext cx="1323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12 bags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4788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5185E-6 L 0.35538 -0.1571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60" y="-787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27482 -0.2416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33" y="-12083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85185E-6 L 0.20434 -0.06944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8" y="-347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27482 0.01412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33" y="69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40741E-7 L 0.35538 0.0986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60" y="493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0.20399 -0.0763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91" y="-3819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0.27152 0.1018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76" y="5093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1.11111E-6 L 0.35208 0.1833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04" y="9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0.46684 -0.26042 " pathEditMode="relative" rAng="0" ptsTypes="AA">
                                      <p:cBhvr>
                                        <p:cTn id="10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33" y="-13032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48148E-6 L 0.37951 -0.13496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76" y="-6759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96296E-6 L 0.42934 -0.04676 " pathEditMode="relative" rAng="0" ptsTypes="AA">
                                      <p:cBhvr>
                                        <p:cTn id="111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58" y="-2338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22222E-6 L 0.36701 -0.01736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51" y="-880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.30885 0.04583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34" y="2292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81481E-6 L 0.39774 0.08703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878" y="4352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0.38055 0.11621 " pathEditMode="relative" rAng="0" ptsTypes="AA">
                                      <p:cBhvr>
                                        <p:cTn id="11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28" y="5810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07407E-6 L 0.36788 0.14907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85" y="7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8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1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8" grpId="0"/>
      <p:bldP spid="28" grpId="1"/>
      <p:bldP spid="29" grpId="0"/>
      <p:bldP spid="29" grpId="1"/>
      <p:bldP spid="46" grpId="0"/>
      <p:bldP spid="47" grpId="0"/>
      <p:bldP spid="47" grpId="1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5 - 6 on the worksheet if you have finished 1-4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Write your answers and workings in your book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366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6260" y="2185308"/>
            <a:ext cx="6462320" cy="233042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2FC36B6-BE1F-418B-9643-74E64BC6F0E1}"/>
              </a:ext>
            </a:extLst>
          </p:cNvPr>
          <p:cNvSpPr txBox="1"/>
          <p:nvPr/>
        </p:nvSpPr>
        <p:spPr>
          <a:xfrm>
            <a:off x="1355460" y="4192563"/>
            <a:ext cx="51070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WITH REMAINDERS</a:t>
            </a:r>
          </a:p>
        </p:txBody>
      </p:sp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21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22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34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35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		21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		22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		34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4)		35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÷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7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82231" y="32809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82231" y="1613232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3 r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67795" y="2897196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4 r 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67795" y="415869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450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739810"/>
              </p:ext>
            </p:extLst>
          </p:nvPr>
        </p:nvGraphicFramePr>
        <p:xfrm>
          <a:off x="4878296" y="522548"/>
          <a:ext cx="3168000" cy="5192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73374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949847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803003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93734" y="344838"/>
            <a:ext cx="16770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75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6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3431" y="1453203"/>
            <a:ext cx="414429" cy="406222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0650" y="803116"/>
            <a:ext cx="414429" cy="406222"/>
          </a:xfrm>
          <a:prstGeom prst="rect">
            <a:avLst/>
          </a:prstGeom>
        </p:spPr>
      </p:pic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8869" y="1370147"/>
            <a:ext cx="414429" cy="406222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527" y="1250092"/>
            <a:ext cx="414429" cy="406222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207" y="912804"/>
            <a:ext cx="414429" cy="406222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7468" y="904721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6677" y="808096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9579" y="702957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5265" y="1119168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8250" y="1089392"/>
            <a:ext cx="414429" cy="406222"/>
          </a:xfrm>
          <a:prstGeom prst="rect">
            <a:avLst/>
          </a:prstGeom>
        </p:spPr>
      </p:pic>
      <p:pic>
        <p:nvPicPr>
          <p:cNvPr id="16" name="Picture 1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5265" y="481755"/>
            <a:ext cx="414429" cy="406222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1164393" y="1917039"/>
            <a:ext cx="2574498" cy="2361371"/>
            <a:chOff x="288142" y="249049"/>
            <a:chExt cx="2478605" cy="2448272"/>
          </a:xfrm>
        </p:grpSpPr>
        <p:sp>
          <p:nvSpPr>
            <p:cNvPr id="18" name="Oval 17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1" name="Straight Connector 20"/>
            <p:cNvCxnSpPr>
              <a:stCxn id="18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8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2217669" y="2097452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75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382637" y="3598235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60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025603" y="3601273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15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618537" y="4278410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302812" y="4278410"/>
            <a:ext cx="0" cy="69272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51566" y="430952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335840" y="4309529"/>
            <a:ext cx="716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/>
              <a:t> 6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344772" y="490701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425735" y="5562582"/>
            <a:ext cx="224629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10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600" dirty="0"/>
              <a:t> 2 r 3 </a:t>
            </a:r>
            <a:r>
              <a:rPr lang="en-GB" sz="26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210622" y="5563053"/>
            <a:ext cx="99048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070C0"/>
                </a:solidFill>
              </a:rPr>
              <a:t>12 r 3</a:t>
            </a:r>
            <a:endParaRPr lang="en-GB" sz="2600" dirty="0">
              <a:solidFill>
                <a:srgbClr val="0070C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pic>
        <p:nvPicPr>
          <p:cNvPr id="36" name="Picture 35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561" y="868058"/>
            <a:ext cx="414429" cy="406222"/>
          </a:xfrm>
          <a:prstGeom prst="rect">
            <a:avLst/>
          </a:prstGeom>
        </p:spPr>
      </p:pic>
      <p:pic>
        <p:nvPicPr>
          <p:cNvPr id="42" name="Picture 4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4038" y="851418"/>
            <a:ext cx="414429" cy="406222"/>
          </a:xfrm>
          <a:prstGeom prst="rect">
            <a:avLst/>
          </a:prstGeom>
        </p:spPr>
      </p:pic>
      <p:pic>
        <p:nvPicPr>
          <p:cNvPr id="43" name="Picture 4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940" y="746279"/>
            <a:ext cx="414429" cy="406222"/>
          </a:xfrm>
          <a:prstGeom prst="rect">
            <a:avLst/>
          </a:prstGeom>
        </p:spPr>
      </p:pic>
      <p:pic>
        <p:nvPicPr>
          <p:cNvPr id="44" name="Picture 4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626" y="1162490"/>
            <a:ext cx="414429" cy="406222"/>
          </a:xfrm>
          <a:prstGeom prst="rect">
            <a:avLst/>
          </a:prstGeom>
        </p:spPr>
      </p:pic>
      <p:pic>
        <p:nvPicPr>
          <p:cNvPr id="45" name="Picture 4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611" y="1132714"/>
            <a:ext cx="414429" cy="406222"/>
          </a:xfrm>
          <a:prstGeom prst="rect">
            <a:avLst/>
          </a:prstGeom>
        </p:spPr>
      </p:pic>
      <p:pic>
        <p:nvPicPr>
          <p:cNvPr id="46" name="Picture 4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626" y="525077"/>
            <a:ext cx="414429" cy="406222"/>
          </a:xfrm>
          <a:prstGeom prst="rect">
            <a:avLst/>
          </a:prstGeom>
        </p:spPr>
      </p:pic>
      <p:pic>
        <p:nvPicPr>
          <p:cNvPr id="47" name="Picture 4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5206" y="949467"/>
            <a:ext cx="414429" cy="406222"/>
          </a:xfrm>
          <a:prstGeom prst="rect">
            <a:avLst/>
          </a:prstGeom>
        </p:spPr>
      </p:pic>
      <p:pic>
        <p:nvPicPr>
          <p:cNvPr id="48" name="Picture 4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5439" y="984253"/>
            <a:ext cx="414429" cy="406222"/>
          </a:xfrm>
          <a:prstGeom prst="rect">
            <a:avLst/>
          </a:prstGeom>
        </p:spPr>
      </p:pic>
      <p:pic>
        <p:nvPicPr>
          <p:cNvPr id="49" name="Picture 4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1125" y="1400464"/>
            <a:ext cx="414429" cy="406222"/>
          </a:xfrm>
          <a:prstGeom prst="rect">
            <a:avLst/>
          </a:prstGeom>
        </p:spPr>
      </p:pic>
      <p:pic>
        <p:nvPicPr>
          <p:cNvPr id="50" name="Picture 4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4110" y="1370688"/>
            <a:ext cx="414429" cy="406222"/>
          </a:xfrm>
          <a:prstGeom prst="rect">
            <a:avLst/>
          </a:prstGeom>
        </p:spPr>
      </p:pic>
      <p:pic>
        <p:nvPicPr>
          <p:cNvPr id="51" name="Picture 5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1125" y="763051"/>
            <a:ext cx="414429" cy="406222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3045480" y="490701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</a:t>
            </a:r>
          </a:p>
        </p:txBody>
      </p:sp>
      <p:sp>
        <p:nvSpPr>
          <p:cNvPr id="53" name="Rectangle 52"/>
          <p:cNvSpPr/>
          <p:nvPr/>
        </p:nvSpPr>
        <p:spPr>
          <a:xfrm>
            <a:off x="3306262" y="490701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r 3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2AEB7A0-83D4-4E94-B600-760E052B883C}"/>
              </a:ext>
            </a:extLst>
          </p:cNvPr>
          <p:cNvSpPr txBox="1"/>
          <p:nvPr/>
        </p:nvSpPr>
        <p:spPr>
          <a:xfrm>
            <a:off x="83501" y="2939812"/>
            <a:ext cx="11622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Largest multiple of 10 that will divide by 6, which fits into 75?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6664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77556E-17 L 0.41771 0.620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85" y="31019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40741E-7 L 0.35903 0.40417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20208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31771 0.16621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85" y="831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48148E-6 L 0.26979 0.0409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90" y="2037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4444E-6 L 0.38298 0.45023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49" y="2250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81481E-6 L 0.33003 0.1969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3" y="98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48148E-6 L 0.41702 0.12268 " pathEditMode="relative" rAng="0" ptsTypes="AA">
                                      <p:cBhvr>
                                        <p:cTn id="14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51" y="6134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6 L 0.33177 0.075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80" y="3750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0.45416 0.19884 " pathEditMode="relative" rAng="0" ptsTypes="AA">
                                      <p:cBhvr>
                                        <p:cTn id="1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08" y="9931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07407E-6 L 0.36615 0.14051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99" y="7014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2.22222E-6 L 0.5743 0.29352 " pathEditMode="relative" rAng="0" ptsTypes="AA">
                                      <p:cBhvr>
                                        <p:cTn id="151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15" y="14676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44444E-6 L 0.46857 0.60879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20" y="30440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0.62761 0.32153 " pathEditMode="relative" rAng="0" ptsTypes="AA">
                                      <p:cBhvr>
                                        <p:cTn id="155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72" y="16065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0.56371 0.37847 " pathEditMode="relative" rAng="0" ptsTypes="AA">
                                      <p:cBhvr>
                                        <p:cTn id="15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77" y="18912"/>
                                    </p:animMotion>
                                  </p:childTnLst>
                                </p:cTn>
                              </p:par>
                              <p:par>
                                <p:cTn id="1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38778E-17 L 0.69704 0.56412 " pathEditMode="relative" rAng="0" ptsTypes="AA">
                                      <p:cBhvr>
                                        <p:cTn id="15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844" y="28194"/>
                                    </p:animMotion>
                                  </p:childTnLst>
                                </p:cTn>
                              </p:par>
                              <p:par>
                                <p:cTn id="16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07407E-6 L 0.64496 0.47037 " pathEditMode="relative" rAng="0" ptsTypes="AA">
                                      <p:cBhvr>
                                        <p:cTn id="16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40" y="23519"/>
                                    </p:animMotion>
                                  </p:childTnLst>
                                </p:cTn>
                              </p:par>
                              <p:par>
                                <p:cTn id="1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L 0.41788 0.24606 " pathEditMode="relative" rAng="0" ptsTypes="AA">
                                      <p:cBhvr>
                                        <p:cTn id="16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85" y="12292"/>
                                    </p:animMotion>
                                  </p:childTnLst>
                                </p:cTn>
                              </p:par>
                              <p:par>
                                <p:cTn id="1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07407E-6 L 0.73593 0.63796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88" y="31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3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6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8" grpId="0"/>
      <p:bldP spid="29" grpId="0"/>
      <p:bldP spid="30" grpId="0"/>
      <p:bldP spid="34" grpId="0"/>
      <p:bldP spid="35" grpId="0"/>
      <p:bldP spid="52" grpId="0"/>
      <p:bldP spid="53" grpId="0"/>
      <p:bldP spid="54" grpId="0"/>
      <p:bldP spid="5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6865" y="67204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9708" y="81473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24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4735" y="209763"/>
            <a:ext cx="2600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1)		53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3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4542" y="1106663"/>
            <a:ext cx="26003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2)		64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07414"/>
              </p:ext>
            </p:extLst>
          </p:nvPr>
        </p:nvGraphicFramePr>
        <p:xfrm>
          <a:off x="1165412" y="3029890"/>
          <a:ext cx="3168000" cy="289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211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867789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2626" y="5267975"/>
            <a:ext cx="414429" cy="406222"/>
          </a:xfrm>
          <a:prstGeom prst="rect">
            <a:avLst/>
          </a:prstGeom>
        </p:spPr>
      </p:pic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330" y="3794106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2626" y="4559235"/>
            <a:ext cx="414429" cy="406222"/>
          </a:xfrm>
          <a:prstGeom prst="rect">
            <a:avLst/>
          </a:prstGeom>
        </p:spPr>
      </p:pic>
      <p:pic>
        <p:nvPicPr>
          <p:cNvPr id="28" name="Picture 2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7143" y="3611093"/>
            <a:ext cx="414429" cy="406222"/>
          </a:xfrm>
          <a:prstGeom prst="rect">
            <a:avLst/>
          </a:prstGeom>
        </p:spPr>
      </p:pic>
      <p:pic>
        <p:nvPicPr>
          <p:cNvPr id="29" name="Picture 2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2986" y="3979145"/>
            <a:ext cx="414429" cy="406222"/>
          </a:xfrm>
          <a:prstGeom prst="rect">
            <a:avLst/>
          </a:prstGeom>
        </p:spPr>
      </p:pic>
      <p:pic>
        <p:nvPicPr>
          <p:cNvPr id="30" name="Picture 2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885" y="3979145"/>
            <a:ext cx="414429" cy="406222"/>
          </a:xfrm>
          <a:prstGeom prst="rect">
            <a:avLst/>
          </a:prstGeom>
        </p:spPr>
      </p:pic>
      <p:pic>
        <p:nvPicPr>
          <p:cNvPr id="35" name="Picture 3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9459" y="4704118"/>
            <a:ext cx="414429" cy="406222"/>
          </a:xfrm>
          <a:prstGeom prst="rect">
            <a:avLst/>
          </a:prstGeom>
        </p:spPr>
      </p:pic>
      <p:pic>
        <p:nvPicPr>
          <p:cNvPr id="36" name="Picture 3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6240" y="4239798"/>
            <a:ext cx="414429" cy="406222"/>
          </a:xfrm>
          <a:prstGeom prst="rect">
            <a:avLst/>
          </a:prstGeom>
        </p:spPr>
      </p:pic>
      <p:pic>
        <p:nvPicPr>
          <p:cNvPr id="40" name="Picture 3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8637" y="3611093"/>
            <a:ext cx="414429" cy="406222"/>
          </a:xfrm>
          <a:prstGeom prst="rect">
            <a:avLst/>
          </a:prstGeom>
        </p:spPr>
      </p:pic>
      <p:pic>
        <p:nvPicPr>
          <p:cNvPr id="41" name="Picture 4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8637" y="3979145"/>
            <a:ext cx="414429" cy="406222"/>
          </a:xfrm>
          <a:prstGeom prst="rect">
            <a:avLst/>
          </a:prstGeom>
        </p:spPr>
      </p:pic>
      <p:pic>
        <p:nvPicPr>
          <p:cNvPr id="42" name="Picture 4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885" y="3611093"/>
            <a:ext cx="414429" cy="406222"/>
          </a:xfrm>
          <a:prstGeom prst="rect">
            <a:avLst/>
          </a:prstGeom>
        </p:spPr>
      </p:pic>
      <p:pic>
        <p:nvPicPr>
          <p:cNvPr id="45" name="Picture 4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2986" y="3611093"/>
            <a:ext cx="414429" cy="406222"/>
          </a:xfrm>
          <a:prstGeom prst="rect">
            <a:avLst/>
          </a:prstGeom>
        </p:spPr>
      </p:pic>
      <p:grpSp>
        <p:nvGrpSpPr>
          <p:cNvPr id="46" name="Group 45"/>
          <p:cNvGrpSpPr/>
          <p:nvPr/>
        </p:nvGrpSpPr>
        <p:grpSpPr>
          <a:xfrm>
            <a:off x="5310244" y="1680697"/>
            <a:ext cx="2574498" cy="2361371"/>
            <a:chOff x="288142" y="249049"/>
            <a:chExt cx="2478605" cy="2448272"/>
          </a:xfrm>
        </p:grpSpPr>
        <p:sp>
          <p:nvSpPr>
            <p:cNvPr id="47" name="Oval 46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0" name="Straight Connector 49"/>
            <p:cNvCxnSpPr>
              <a:stCxn id="47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7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51"/>
          <p:cNvSpPr/>
          <p:nvPr/>
        </p:nvSpPr>
        <p:spPr>
          <a:xfrm>
            <a:off x="6363520" y="1861110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53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528488" y="3361893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30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171454" y="3364931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23</a:t>
            </a:r>
          </a:p>
        </p:txBody>
      </p:sp>
      <p:pic>
        <p:nvPicPr>
          <p:cNvPr id="31" name="Picture 3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7143" y="4380116"/>
            <a:ext cx="414429" cy="406222"/>
          </a:xfrm>
          <a:prstGeom prst="rect">
            <a:avLst/>
          </a:prstGeom>
        </p:spPr>
      </p:pic>
      <p:pic>
        <p:nvPicPr>
          <p:cNvPr id="32" name="Picture 3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2986" y="4734760"/>
            <a:ext cx="414429" cy="406222"/>
          </a:xfrm>
          <a:prstGeom prst="rect">
            <a:avLst/>
          </a:prstGeom>
        </p:spPr>
      </p:pic>
      <p:pic>
        <p:nvPicPr>
          <p:cNvPr id="33" name="Picture 3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885" y="4734760"/>
            <a:ext cx="414429" cy="406222"/>
          </a:xfrm>
          <a:prstGeom prst="rect">
            <a:avLst/>
          </a:prstGeom>
        </p:spPr>
      </p:pic>
      <p:pic>
        <p:nvPicPr>
          <p:cNvPr id="34" name="Picture 3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8637" y="4380116"/>
            <a:ext cx="414429" cy="406222"/>
          </a:xfrm>
          <a:prstGeom prst="rect">
            <a:avLst/>
          </a:prstGeom>
        </p:spPr>
      </p:pic>
      <p:pic>
        <p:nvPicPr>
          <p:cNvPr id="37" name="Picture 3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8637" y="4734760"/>
            <a:ext cx="414429" cy="406222"/>
          </a:xfrm>
          <a:prstGeom prst="rect">
            <a:avLst/>
          </a:prstGeom>
        </p:spPr>
      </p:pic>
      <p:pic>
        <p:nvPicPr>
          <p:cNvPr id="38" name="Picture 3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885" y="4380116"/>
            <a:ext cx="414429" cy="406222"/>
          </a:xfrm>
          <a:prstGeom prst="rect">
            <a:avLst/>
          </a:prstGeom>
        </p:spPr>
      </p:pic>
      <p:pic>
        <p:nvPicPr>
          <p:cNvPr id="39" name="Picture 3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2986" y="4380116"/>
            <a:ext cx="414429" cy="406222"/>
          </a:xfrm>
          <a:prstGeom prst="rect">
            <a:avLst/>
          </a:prstGeom>
        </p:spPr>
      </p:pic>
      <p:pic>
        <p:nvPicPr>
          <p:cNvPr id="43" name="Picture 4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7143" y="5146395"/>
            <a:ext cx="414429" cy="406222"/>
          </a:xfrm>
          <a:prstGeom prst="rect">
            <a:avLst/>
          </a:prstGeom>
        </p:spPr>
      </p:pic>
      <p:pic>
        <p:nvPicPr>
          <p:cNvPr id="44" name="Picture 4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2986" y="5504503"/>
            <a:ext cx="414429" cy="406222"/>
          </a:xfrm>
          <a:prstGeom prst="rect">
            <a:avLst/>
          </a:prstGeom>
        </p:spPr>
      </p:pic>
      <p:pic>
        <p:nvPicPr>
          <p:cNvPr id="55" name="Picture 5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885" y="5504503"/>
            <a:ext cx="414429" cy="406222"/>
          </a:xfrm>
          <a:prstGeom prst="rect">
            <a:avLst/>
          </a:prstGeom>
        </p:spPr>
      </p:pic>
      <p:pic>
        <p:nvPicPr>
          <p:cNvPr id="56" name="Picture 5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8637" y="5146395"/>
            <a:ext cx="414429" cy="406222"/>
          </a:xfrm>
          <a:prstGeom prst="rect">
            <a:avLst/>
          </a:prstGeom>
        </p:spPr>
      </p:pic>
      <p:pic>
        <p:nvPicPr>
          <p:cNvPr id="57" name="Picture 5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8637" y="5504503"/>
            <a:ext cx="414429" cy="406222"/>
          </a:xfrm>
          <a:prstGeom prst="rect">
            <a:avLst/>
          </a:prstGeom>
        </p:spPr>
      </p:pic>
      <p:pic>
        <p:nvPicPr>
          <p:cNvPr id="58" name="Picture 5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885" y="5146395"/>
            <a:ext cx="414429" cy="406222"/>
          </a:xfrm>
          <a:prstGeom prst="rect">
            <a:avLst/>
          </a:prstGeom>
        </p:spPr>
      </p:pic>
      <p:pic>
        <p:nvPicPr>
          <p:cNvPr id="59" name="Picture 5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2986" y="5146395"/>
            <a:ext cx="414429" cy="406222"/>
          </a:xfrm>
          <a:prstGeom prst="rect">
            <a:avLst/>
          </a:prstGeom>
        </p:spPr>
      </p:pic>
      <p:sp>
        <p:nvSpPr>
          <p:cNvPr id="60" name="TextBox 59"/>
          <p:cNvSpPr txBox="1"/>
          <p:nvPr/>
        </p:nvSpPr>
        <p:spPr>
          <a:xfrm>
            <a:off x="3064781" y="209763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17 r 2</a:t>
            </a:r>
          </a:p>
        </p:txBody>
      </p: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125503"/>
              </p:ext>
            </p:extLst>
          </p:nvPr>
        </p:nvGraphicFramePr>
        <p:xfrm>
          <a:off x="1158465" y="1687184"/>
          <a:ext cx="2571583" cy="4425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211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271372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170558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799363"/>
                  </a:ext>
                </a:extLst>
              </a:tr>
            </a:tbl>
          </a:graphicData>
        </a:graphic>
      </p:graphicFrame>
      <p:pic>
        <p:nvPicPr>
          <p:cNvPr id="62" name="Picture 61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3151" y="3972567"/>
            <a:ext cx="414429" cy="406222"/>
          </a:xfrm>
          <a:prstGeom prst="rect">
            <a:avLst/>
          </a:prstGeom>
        </p:spPr>
      </p:pic>
      <p:pic>
        <p:nvPicPr>
          <p:cNvPr id="63" name="Picture 6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3151" y="2425286"/>
            <a:ext cx="414429" cy="406222"/>
          </a:xfrm>
          <a:prstGeom prst="rect">
            <a:avLst/>
          </a:prstGeom>
        </p:spPr>
      </p:pic>
      <p:pic>
        <p:nvPicPr>
          <p:cNvPr id="64" name="Picture 6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3151" y="3211003"/>
            <a:ext cx="414429" cy="406222"/>
          </a:xfrm>
          <a:prstGeom prst="rect">
            <a:avLst/>
          </a:prstGeom>
        </p:spPr>
      </p:pic>
      <p:pic>
        <p:nvPicPr>
          <p:cNvPr id="68" name="Picture 6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9893" y="4718627"/>
            <a:ext cx="414429" cy="406222"/>
          </a:xfrm>
          <a:prstGeom prst="rect">
            <a:avLst/>
          </a:prstGeom>
        </p:spPr>
      </p:pic>
      <p:pic>
        <p:nvPicPr>
          <p:cNvPr id="69" name="Picture 6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8004" y="4718627"/>
            <a:ext cx="414429" cy="406222"/>
          </a:xfrm>
          <a:prstGeom prst="rect">
            <a:avLst/>
          </a:prstGeom>
        </p:spPr>
      </p:pic>
      <p:pic>
        <p:nvPicPr>
          <p:cNvPr id="77" name="Picture 7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9893" y="3972567"/>
            <a:ext cx="414429" cy="406222"/>
          </a:xfrm>
          <a:prstGeom prst="rect">
            <a:avLst/>
          </a:prstGeom>
        </p:spPr>
      </p:pic>
      <p:pic>
        <p:nvPicPr>
          <p:cNvPr id="87" name="Picture 8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8004" y="3972567"/>
            <a:ext cx="414429" cy="406222"/>
          </a:xfrm>
          <a:prstGeom prst="rect">
            <a:avLst/>
          </a:prstGeom>
        </p:spPr>
      </p:pic>
      <p:grpSp>
        <p:nvGrpSpPr>
          <p:cNvPr id="88" name="Group 87"/>
          <p:cNvGrpSpPr/>
          <p:nvPr/>
        </p:nvGrpSpPr>
        <p:grpSpPr>
          <a:xfrm>
            <a:off x="5315788" y="1673693"/>
            <a:ext cx="2574498" cy="2361371"/>
            <a:chOff x="288142" y="249049"/>
            <a:chExt cx="2478605" cy="2448272"/>
          </a:xfrm>
        </p:grpSpPr>
        <p:sp>
          <p:nvSpPr>
            <p:cNvPr id="89" name="Oval 88"/>
            <p:cNvSpPr/>
            <p:nvPr/>
          </p:nvSpPr>
          <p:spPr>
            <a:xfrm>
              <a:off x="1095927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/>
          </p:nvSpPr>
          <p:spPr>
            <a:xfrm>
              <a:off x="288142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2" name="Straight Connector 91"/>
            <p:cNvCxnSpPr>
              <a:stCxn id="89" idx="3"/>
            </p:cNvCxnSpPr>
            <p:nvPr/>
          </p:nvCxnSpPr>
          <p:spPr>
            <a:xfrm flipH="1">
              <a:off x="858199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89" idx="5"/>
            </p:cNvCxnSpPr>
            <p:nvPr/>
          </p:nvCxnSpPr>
          <p:spPr>
            <a:xfrm>
              <a:off x="1876416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6392713" y="1854106"/>
            <a:ext cx="52129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/>
              <a:t>64</a:t>
            </a:r>
          </a:p>
        </p:txBody>
      </p:sp>
      <p:sp>
        <p:nvSpPr>
          <p:cNvPr id="95" name="Rectangle 94"/>
          <p:cNvSpPr/>
          <p:nvPr/>
        </p:nvSpPr>
        <p:spPr>
          <a:xfrm>
            <a:off x="5557681" y="3354889"/>
            <a:ext cx="620793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50</a:t>
            </a:r>
          </a:p>
        </p:txBody>
      </p:sp>
      <p:sp>
        <p:nvSpPr>
          <p:cNvPr id="96" name="Rectangle 95"/>
          <p:cNvSpPr/>
          <p:nvPr/>
        </p:nvSpPr>
        <p:spPr>
          <a:xfrm>
            <a:off x="7153349" y="3357927"/>
            <a:ext cx="558507" cy="492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/>
              <a:t>14</a:t>
            </a:r>
          </a:p>
        </p:txBody>
      </p:sp>
      <p:pic>
        <p:nvPicPr>
          <p:cNvPr id="97" name="Picture 9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3151" y="4718627"/>
            <a:ext cx="414429" cy="406222"/>
          </a:xfrm>
          <a:prstGeom prst="rect">
            <a:avLst/>
          </a:prstGeom>
        </p:spPr>
      </p:pic>
      <p:pic>
        <p:nvPicPr>
          <p:cNvPr id="98" name="Picture 9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3151" y="5538166"/>
            <a:ext cx="414429" cy="406222"/>
          </a:xfrm>
          <a:prstGeom prst="rect">
            <a:avLst/>
          </a:prstGeom>
        </p:spPr>
      </p:pic>
      <p:pic>
        <p:nvPicPr>
          <p:cNvPr id="99" name="Picture 9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9893" y="5538166"/>
            <a:ext cx="414429" cy="406222"/>
          </a:xfrm>
          <a:prstGeom prst="rect">
            <a:avLst/>
          </a:prstGeom>
        </p:spPr>
      </p:pic>
      <p:pic>
        <p:nvPicPr>
          <p:cNvPr id="100" name="Picture 9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8004" y="5538166"/>
            <a:ext cx="414429" cy="406222"/>
          </a:xfrm>
          <a:prstGeom prst="rect">
            <a:avLst/>
          </a:prstGeom>
        </p:spPr>
      </p:pic>
      <p:pic>
        <p:nvPicPr>
          <p:cNvPr id="101" name="Picture 10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9893" y="3211003"/>
            <a:ext cx="414429" cy="406222"/>
          </a:xfrm>
          <a:prstGeom prst="rect">
            <a:avLst/>
          </a:prstGeom>
        </p:spPr>
      </p:pic>
      <p:pic>
        <p:nvPicPr>
          <p:cNvPr id="102" name="Picture 10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8004" y="3211003"/>
            <a:ext cx="414429" cy="406222"/>
          </a:xfrm>
          <a:prstGeom prst="rect">
            <a:avLst/>
          </a:prstGeom>
        </p:spPr>
      </p:pic>
      <p:pic>
        <p:nvPicPr>
          <p:cNvPr id="103" name="Picture 10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9893" y="2425286"/>
            <a:ext cx="414429" cy="406222"/>
          </a:xfrm>
          <a:prstGeom prst="rect">
            <a:avLst/>
          </a:prstGeom>
        </p:spPr>
      </p:pic>
      <p:pic>
        <p:nvPicPr>
          <p:cNvPr id="104" name="Picture 10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8004" y="2425286"/>
            <a:ext cx="414429" cy="406222"/>
          </a:xfrm>
          <a:prstGeom prst="rect">
            <a:avLst/>
          </a:prstGeom>
        </p:spPr>
      </p:pic>
      <p:pic>
        <p:nvPicPr>
          <p:cNvPr id="105" name="Picture 10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8209" y="3277339"/>
            <a:ext cx="414429" cy="406222"/>
          </a:xfrm>
          <a:prstGeom prst="rect">
            <a:avLst/>
          </a:prstGeom>
        </p:spPr>
      </p:pic>
      <p:pic>
        <p:nvPicPr>
          <p:cNvPr id="106" name="Picture 10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6685" y="3925851"/>
            <a:ext cx="414429" cy="406222"/>
          </a:xfrm>
          <a:prstGeom prst="rect">
            <a:avLst/>
          </a:prstGeom>
        </p:spPr>
      </p:pic>
      <p:pic>
        <p:nvPicPr>
          <p:cNvPr id="107" name="Picture 10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309" y="3627812"/>
            <a:ext cx="414429" cy="406222"/>
          </a:xfrm>
          <a:prstGeom prst="rect">
            <a:avLst/>
          </a:prstGeom>
        </p:spPr>
      </p:pic>
      <p:pic>
        <p:nvPicPr>
          <p:cNvPr id="108" name="Picture 10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309" y="4378789"/>
            <a:ext cx="414429" cy="406222"/>
          </a:xfrm>
          <a:prstGeom prst="rect">
            <a:avLst/>
          </a:prstGeom>
        </p:spPr>
      </p:pic>
      <p:sp>
        <p:nvSpPr>
          <p:cNvPr id="109" name="TextBox 108"/>
          <p:cNvSpPr txBox="1"/>
          <p:nvPr/>
        </p:nvSpPr>
        <p:spPr>
          <a:xfrm>
            <a:off x="3064781" y="1106663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12 r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0458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2" grpId="1"/>
      <p:bldP spid="53" grpId="0"/>
      <p:bldP spid="53" grpId="1"/>
      <p:bldP spid="54" grpId="0"/>
      <p:bldP spid="54" grpId="1"/>
      <p:bldP spid="60" grpId="0"/>
      <p:bldP spid="94" grpId="0"/>
      <p:bldP spid="95" grpId="0"/>
      <p:bldP spid="96" grpId="0"/>
      <p:bldP spid="10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580605"/>
              </p:ext>
            </p:extLst>
          </p:nvPr>
        </p:nvGraphicFramePr>
        <p:xfrm>
          <a:off x="4880313" y="808096"/>
          <a:ext cx="3168000" cy="4425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73374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694984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93734" y="344838"/>
            <a:ext cx="16770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17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5 </a:t>
            </a:r>
            <a:r>
              <a:rPr lang="en-GB" sz="28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  <a:ea typeface="Cambria Math" panose="02040503050406030204" pitchFamily="18" charset="0"/>
              </a:rPr>
              <a:t> </a:t>
            </a: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 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61FD83-05E8-CF4B-95C5-B47757313E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4656" y="1169867"/>
            <a:ext cx="414429" cy="406222"/>
          </a:xfrm>
          <a:prstGeom prst="rect">
            <a:avLst/>
          </a:prstGeom>
        </p:spPr>
      </p:pic>
      <p:pic>
        <p:nvPicPr>
          <p:cNvPr id="11" name="Picture 1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8694" y="1093644"/>
            <a:ext cx="414429" cy="406222"/>
          </a:xfrm>
          <a:prstGeom prst="rect">
            <a:avLst/>
          </a:prstGeom>
        </p:spPr>
      </p:pic>
      <p:pic>
        <p:nvPicPr>
          <p:cNvPr id="12" name="Picture 1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1596" y="988505"/>
            <a:ext cx="414429" cy="406222"/>
          </a:xfrm>
          <a:prstGeom prst="rect">
            <a:avLst/>
          </a:prstGeom>
        </p:spPr>
      </p:pic>
      <p:pic>
        <p:nvPicPr>
          <p:cNvPr id="14" name="Picture 1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7282" y="1404716"/>
            <a:ext cx="414429" cy="406222"/>
          </a:xfrm>
          <a:prstGeom prst="rect">
            <a:avLst/>
          </a:prstGeom>
        </p:spPr>
      </p:pic>
      <p:pic>
        <p:nvPicPr>
          <p:cNvPr id="15" name="Picture 1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267" y="1374940"/>
            <a:ext cx="414429" cy="406222"/>
          </a:xfrm>
          <a:prstGeom prst="rect">
            <a:avLst/>
          </a:prstGeom>
        </p:spPr>
      </p:pic>
      <p:pic>
        <p:nvPicPr>
          <p:cNvPr id="16" name="Picture 1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7282" y="767303"/>
            <a:ext cx="414429" cy="406222"/>
          </a:xfrm>
          <a:prstGeom prst="rect">
            <a:avLst/>
          </a:prstGeom>
        </p:spPr>
      </p:pic>
      <p:pic>
        <p:nvPicPr>
          <p:cNvPr id="54" name="Picture 5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9061" y="966756"/>
            <a:ext cx="414429" cy="406222"/>
          </a:xfrm>
          <a:prstGeom prst="rect">
            <a:avLst/>
          </a:prstGeom>
        </p:spPr>
      </p:pic>
      <p:pic>
        <p:nvPicPr>
          <p:cNvPr id="55" name="Picture 5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7649" y="1277828"/>
            <a:ext cx="414429" cy="406222"/>
          </a:xfrm>
          <a:prstGeom prst="rect">
            <a:avLst/>
          </a:prstGeom>
        </p:spPr>
      </p:pic>
      <p:pic>
        <p:nvPicPr>
          <p:cNvPr id="66" name="Picture 65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8069" y="1257218"/>
            <a:ext cx="414429" cy="406222"/>
          </a:xfrm>
          <a:prstGeom prst="rect">
            <a:avLst/>
          </a:prstGeom>
        </p:spPr>
      </p:pic>
      <p:pic>
        <p:nvPicPr>
          <p:cNvPr id="67" name="Picture 66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6740" y="1643653"/>
            <a:ext cx="414429" cy="406222"/>
          </a:xfrm>
          <a:prstGeom prst="rect">
            <a:avLst/>
          </a:prstGeom>
        </p:spPr>
      </p:pic>
      <p:pic>
        <p:nvPicPr>
          <p:cNvPr id="68" name="Picture 67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3755" y="1036016"/>
            <a:ext cx="414429" cy="406222"/>
          </a:xfrm>
          <a:prstGeom prst="rect">
            <a:avLst/>
          </a:prstGeom>
        </p:spPr>
      </p:pic>
      <p:pic>
        <p:nvPicPr>
          <p:cNvPr id="69" name="Picture 68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534" y="1235469"/>
            <a:ext cx="414429" cy="406222"/>
          </a:xfrm>
          <a:prstGeom prst="rect">
            <a:avLst/>
          </a:prstGeom>
        </p:spPr>
      </p:pic>
      <p:pic>
        <p:nvPicPr>
          <p:cNvPr id="70" name="Picture 69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122" y="1546541"/>
            <a:ext cx="414429" cy="406222"/>
          </a:xfrm>
          <a:prstGeom prst="rect">
            <a:avLst/>
          </a:prstGeom>
        </p:spPr>
      </p:pic>
      <p:pic>
        <p:nvPicPr>
          <p:cNvPr id="71" name="Picture 70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1459" y="2005090"/>
            <a:ext cx="414429" cy="406222"/>
          </a:xfrm>
          <a:prstGeom prst="rect">
            <a:avLst/>
          </a:prstGeom>
        </p:spPr>
      </p:pic>
      <p:pic>
        <p:nvPicPr>
          <p:cNvPr id="72" name="Picture 71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0130" y="2391525"/>
            <a:ext cx="414429" cy="406222"/>
          </a:xfrm>
          <a:prstGeom prst="rect">
            <a:avLst/>
          </a:prstGeom>
        </p:spPr>
      </p:pic>
      <p:pic>
        <p:nvPicPr>
          <p:cNvPr id="73" name="Picture 72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7145" y="1783888"/>
            <a:ext cx="414429" cy="406222"/>
          </a:xfrm>
          <a:prstGeom prst="rect">
            <a:avLst/>
          </a:prstGeom>
        </p:spPr>
      </p:pic>
      <p:pic>
        <p:nvPicPr>
          <p:cNvPr id="74" name="Picture 73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924" y="1983341"/>
            <a:ext cx="414429" cy="406222"/>
          </a:xfrm>
          <a:prstGeom prst="rect">
            <a:avLst/>
          </a:prstGeom>
        </p:spPr>
      </p:pic>
      <p:pic>
        <p:nvPicPr>
          <p:cNvPr id="75" name="Picture 74" descr="A picture containing clock&#10;&#10;Description automatically generated">
            <a:extLst>
              <a:ext uri="{FF2B5EF4-FFF2-40B4-BE49-F238E27FC236}">
                <a16:creationId xmlns:a16="http://schemas.microsoft.com/office/drawing/2014/main" id="{673B32C9-9C7A-6E45-885B-22019AA2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12" y="2294413"/>
            <a:ext cx="414429" cy="406222"/>
          </a:xfrm>
          <a:prstGeom prst="rect">
            <a:avLst/>
          </a:prstGeom>
        </p:spPr>
      </p:pic>
      <p:sp>
        <p:nvSpPr>
          <p:cNvPr id="76" name="TextBox 75"/>
          <p:cNvSpPr txBox="1"/>
          <p:nvPr/>
        </p:nvSpPr>
        <p:spPr>
          <a:xfrm>
            <a:off x="2886275" y="333385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3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205877" y="333385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GB" sz="2800" dirty="0">
                <a:solidFill>
                  <a:srgbClr val="0070C0"/>
                </a:solidFill>
                <a:latin typeface="Calibri" panose="020F0502020204030204"/>
              </a:rPr>
              <a:t>r 2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203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2 -0.01528 L 0.30312 0.1812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767" y="9815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378 0.01597 L 0.37621 0.08588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22" y="3495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7.40741E-7 L 0.44826 0.02523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13" y="125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0.49792 0.1407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96" y="7037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81481E-6 L 0.39305 0.11828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53" y="5903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85185E-6 L 0.48126 0.20162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62" y="10069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22222E-6 L 0.45868 0.26597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34" y="13287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44444E-6 L 0.57621 0.3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02" y="1500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81481E-6 L 0.63681 0.19028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40" y="9514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96296E-6 L 0.6717 0.3828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76" y="19144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2.96296E-6 L 0.57135 0.32662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59" y="16319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7.40741E-7 L 0.62205 0.27384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94" y="13681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22222E-6 L 0.66528 0.49861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64" y="24931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59259E-6 L 0.64045 0.45139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14" y="22569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7.40741E-7 L 0.6901 0.32963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497" y="164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 tmFilter="0, 0; .2, .5; .8, .5; 1, 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6" dur="250" autoRev="1" fill="hold"/>
                                        <p:tgtEl>
                                          <p:spTgt spid="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6.6|7|5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8.1|5.3|4.1|4.5|2.3|4.5|12.8|8.5|10.8|1.2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8|11.5|4.7|15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22.8|10.7|9.2|9.9|2.6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0.7|9.4|1.6|1.7|5.4|5.7|1.2|0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|6.6|2.2|3.7|4.4|3.6|3.9|2.4|5.4|6.2|3.5|5.1|14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3.2|4|6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2|2.9|5|1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7.2|7.2|2.4|13.6|1.9|9.6|13.4|5.4|7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cee99ee9-287b-4f9a-957c-ba5ae7375c9a"/>
    <ds:schemaRef ds:uri="http://schemas.microsoft.com/office/infopath/2007/PartnerControls"/>
    <ds:schemaRef ds:uri="522d4c35-b548-4432-90ae-af4376e1c4b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0B6FBAD-8426-4746-A5F4-50E6DA784A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8445</TotalTime>
  <Words>434</Words>
  <Application>Microsoft Office PowerPoint</Application>
  <PresentationFormat>On-screen Show (4:3)</PresentationFormat>
  <Paragraphs>112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 Write the division questions and answers in your books</vt:lpstr>
      <vt:lpstr>PowerPoint Presentation</vt:lpstr>
      <vt:lpstr>PowerPoint Presentation</vt:lpstr>
      <vt:lpstr>Have a go at questions  5 - 6 on the worksheet if you have finished 1-4 Write your answers and workings in your book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Kit Saddington</cp:lastModifiedBy>
  <cp:revision>234</cp:revision>
  <dcterms:created xsi:type="dcterms:W3CDTF">2019-07-05T11:02:13Z</dcterms:created>
  <dcterms:modified xsi:type="dcterms:W3CDTF">2022-01-25T21:10:00Z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