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theme/theme8.xml" ContentType="application/vnd.openxmlformats-officedocument.theme+xml"/>
  <Override PartName="/ppt/slideLayouts/slideLayout11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4"/>
    <p:sldMasterId id="2147483657" r:id="rId5"/>
    <p:sldMasterId id="2147483659" r:id="rId6"/>
    <p:sldMasterId id="2147483661" r:id="rId7"/>
    <p:sldMasterId id="2147483663" r:id="rId8"/>
    <p:sldMasterId id="2147483665" r:id="rId9"/>
    <p:sldMasterId id="2147483668" r:id="rId10"/>
    <p:sldMasterId id="2147483650" r:id="rId11"/>
    <p:sldMasterId id="2147483652" r:id="rId12"/>
  </p:sldMasterIdLst>
  <p:notesMasterIdLst>
    <p:notesMasterId r:id="rId25"/>
  </p:notesMasterIdLst>
  <p:sldIdLst>
    <p:sldId id="270" r:id="rId13"/>
    <p:sldId id="284" r:id="rId14"/>
    <p:sldId id="294" r:id="rId15"/>
    <p:sldId id="292" r:id="rId16"/>
    <p:sldId id="295" r:id="rId17"/>
    <p:sldId id="298" r:id="rId18"/>
    <p:sldId id="293" r:id="rId19"/>
    <p:sldId id="282" r:id="rId20"/>
    <p:sldId id="296" r:id="rId21"/>
    <p:sldId id="299" r:id="rId22"/>
    <p:sldId id="288" r:id="rId23"/>
    <p:sldId id="297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D860"/>
    <a:srgbClr val="F9A34C"/>
    <a:srgbClr val="31B44B"/>
    <a:srgbClr val="3EB6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63" autoAdjust="0"/>
    <p:restoredTop sz="94694"/>
  </p:normalViewPr>
  <p:slideViewPr>
    <p:cSldViewPr snapToGrid="0" snapToObjects="1">
      <p:cViewPr varScale="1">
        <p:scale>
          <a:sx n="68" d="100"/>
          <a:sy n="68" d="100"/>
        </p:scale>
        <p:origin x="16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5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2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7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Clegg" userId="c6df1435-7a36-4b38-be4d-16e68e91152f" providerId="ADAL" clId="{27EC544D-0740-461A-B9E2-25357CD6E848}"/>
    <pc:docChg chg="custSel modSld">
      <pc:chgData name="James Clegg" userId="c6df1435-7a36-4b38-be4d-16e68e91152f" providerId="ADAL" clId="{27EC544D-0740-461A-B9E2-25357CD6E848}" dt="2020-10-21T14:22:12.111" v="12"/>
      <pc:docMkLst>
        <pc:docMk/>
      </pc:docMkLst>
      <pc:sldChg chg="delSp modTransition delAnim modNotesTx">
        <pc:chgData name="James Clegg" userId="c6df1435-7a36-4b38-be4d-16e68e91152f" providerId="ADAL" clId="{27EC544D-0740-461A-B9E2-25357CD6E848}" dt="2020-10-21T14:22:12.111" v="12"/>
        <pc:sldMkLst>
          <pc:docMk/>
          <pc:sldMk cId="1153940510" sldId="260"/>
        </pc:sldMkLst>
        <pc:picChg chg="del">
          <ac:chgData name="James Clegg" userId="c6df1435-7a36-4b38-be4d-16e68e91152f" providerId="ADAL" clId="{27EC544D-0740-461A-B9E2-25357CD6E848}" dt="2020-10-21T14:21:56.829" v="8" actId="478"/>
          <ac:picMkLst>
            <pc:docMk/>
            <pc:sldMk cId="1153940510" sldId="260"/>
            <ac:picMk id="2" creationId="{00000000-0000-0000-0000-000000000000}"/>
          </ac:picMkLst>
        </pc:picChg>
      </pc:sldChg>
      <pc:sldChg chg="modTransition">
        <pc:chgData name="James Clegg" userId="c6df1435-7a36-4b38-be4d-16e68e91152f" providerId="ADAL" clId="{27EC544D-0740-461A-B9E2-25357CD6E848}" dt="2020-10-21T14:22:12.111" v="12"/>
        <pc:sldMkLst>
          <pc:docMk/>
          <pc:sldMk cId="2739028637" sldId="270"/>
        </pc:sldMkLst>
      </pc:sldChg>
      <pc:sldChg chg="modTransition">
        <pc:chgData name="James Clegg" userId="c6df1435-7a36-4b38-be4d-16e68e91152f" providerId="ADAL" clId="{27EC544D-0740-461A-B9E2-25357CD6E848}" dt="2020-10-21T14:22:12.111" v="12"/>
        <pc:sldMkLst>
          <pc:docMk/>
          <pc:sldMk cId="2285858519" sldId="271"/>
        </pc:sldMkLst>
      </pc:sldChg>
      <pc:sldChg chg="modTransition">
        <pc:chgData name="James Clegg" userId="c6df1435-7a36-4b38-be4d-16e68e91152f" providerId="ADAL" clId="{27EC544D-0740-461A-B9E2-25357CD6E848}" dt="2020-10-21T14:22:12.111" v="12"/>
        <pc:sldMkLst>
          <pc:docMk/>
          <pc:sldMk cId="3940601462" sldId="273"/>
        </pc:sldMkLst>
      </pc:sldChg>
      <pc:sldChg chg="delSp modTransition delAnim modNotesTx">
        <pc:chgData name="James Clegg" userId="c6df1435-7a36-4b38-be4d-16e68e91152f" providerId="ADAL" clId="{27EC544D-0740-461A-B9E2-25357CD6E848}" dt="2020-10-21T14:22:12.111" v="12"/>
        <pc:sldMkLst>
          <pc:docMk/>
          <pc:sldMk cId="198681037" sldId="276"/>
        </pc:sldMkLst>
        <pc:picChg chg="del">
          <ac:chgData name="James Clegg" userId="c6df1435-7a36-4b38-be4d-16e68e91152f" providerId="ADAL" clId="{27EC544D-0740-461A-B9E2-25357CD6E848}" dt="2020-10-21T14:21:43.528" v="3" actId="478"/>
          <ac:picMkLst>
            <pc:docMk/>
            <pc:sldMk cId="198681037" sldId="276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7EC544D-0740-461A-B9E2-25357CD6E848}" dt="2020-10-21T14:22:12.111" v="12"/>
        <pc:sldMkLst>
          <pc:docMk/>
          <pc:sldMk cId="468695265" sldId="282"/>
        </pc:sldMkLst>
        <pc:picChg chg="del">
          <ac:chgData name="James Clegg" userId="c6df1435-7a36-4b38-be4d-16e68e91152f" providerId="ADAL" clId="{27EC544D-0740-461A-B9E2-25357CD6E848}" dt="2020-10-21T14:21:48.790" v="5" actId="478"/>
          <ac:picMkLst>
            <pc:docMk/>
            <pc:sldMk cId="468695265" sldId="282"/>
            <ac:picMk id="3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7EC544D-0740-461A-B9E2-25357CD6E848}" dt="2020-10-21T14:22:12.111" v="12"/>
        <pc:sldMkLst>
          <pc:docMk/>
          <pc:sldMk cId="123337381" sldId="284"/>
        </pc:sldMkLst>
        <pc:picChg chg="del">
          <ac:chgData name="James Clegg" userId="c6df1435-7a36-4b38-be4d-16e68e91152f" providerId="ADAL" clId="{27EC544D-0740-461A-B9E2-25357CD6E848}" dt="2020-10-21T14:21:35.930" v="0" actId="478"/>
          <ac:picMkLst>
            <pc:docMk/>
            <pc:sldMk cId="123337381" sldId="284"/>
            <ac:picMk id="4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7EC544D-0740-461A-B9E2-25357CD6E848}" dt="2020-10-21T14:22:12.111" v="12"/>
        <pc:sldMkLst>
          <pc:docMk/>
          <pc:sldMk cId="3421210302" sldId="288"/>
        </pc:sldMkLst>
        <pc:picChg chg="del">
          <ac:chgData name="James Clegg" userId="c6df1435-7a36-4b38-be4d-16e68e91152f" providerId="ADAL" clId="{27EC544D-0740-461A-B9E2-25357CD6E848}" dt="2020-10-21T14:21:54.523" v="7" actId="478"/>
          <ac:picMkLst>
            <pc:docMk/>
            <pc:sldMk cId="3421210302" sldId="288"/>
            <ac:picMk id="5" creationId="{00000000-0000-0000-0000-000000000000}"/>
          </ac:picMkLst>
        </pc:picChg>
      </pc:sldChg>
      <pc:sldChg chg="delSp modTransition delAnim modNotesTx">
        <pc:chgData name="James Clegg" userId="c6df1435-7a36-4b38-be4d-16e68e91152f" providerId="ADAL" clId="{27EC544D-0740-461A-B9E2-25357CD6E848}" dt="2020-10-21T14:22:12.111" v="12"/>
        <pc:sldMkLst>
          <pc:docMk/>
          <pc:sldMk cId="3958192745" sldId="290"/>
        </pc:sldMkLst>
        <pc:picChg chg="del">
          <ac:chgData name="James Clegg" userId="c6df1435-7a36-4b38-be4d-16e68e91152f" providerId="ADAL" clId="{27EC544D-0740-461A-B9E2-25357CD6E848}" dt="2020-10-21T14:21:51.995" v="6" actId="478"/>
          <ac:picMkLst>
            <pc:docMk/>
            <pc:sldMk cId="3958192745" sldId="290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7EC544D-0740-461A-B9E2-25357CD6E848}" dt="2020-10-21T14:22:12.111" v="12"/>
        <pc:sldMkLst>
          <pc:docMk/>
          <pc:sldMk cId="3785248000" sldId="292"/>
        </pc:sldMkLst>
        <pc:picChg chg="del">
          <ac:chgData name="James Clegg" userId="c6df1435-7a36-4b38-be4d-16e68e91152f" providerId="ADAL" clId="{27EC544D-0740-461A-B9E2-25357CD6E848}" dt="2020-10-21T14:21:40.851" v="2" actId="478"/>
          <ac:picMkLst>
            <pc:docMk/>
            <pc:sldMk cId="3785248000" sldId="292"/>
            <ac:picMk id="10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7EC544D-0740-461A-B9E2-25357CD6E848}" dt="2020-10-21T14:22:12.111" v="12"/>
        <pc:sldMkLst>
          <pc:docMk/>
          <pc:sldMk cId="995387624" sldId="293"/>
        </pc:sldMkLst>
        <pc:picChg chg="del">
          <ac:chgData name="James Clegg" userId="c6df1435-7a36-4b38-be4d-16e68e91152f" providerId="ADAL" clId="{27EC544D-0740-461A-B9E2-25357CD6E848}" dt="2020-10-21T14:21:45.929" v="4" actId="478"/>
          <ac:picMkLst>
            <pc:docMk/>
            <pc:sldMk cId="995387624" sldId="293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7EC544D-0740-461A-B9E2-25357CD6E848}" dt="2020-10-21T14:22:12.111" v="12"/>
        <pc:sldMkLst>
          <pc:docMk/>
          <pc:sldMk cId="2754378821" sldId="294"/>
        </pc:sldMkLst>
        <pc:picChg chg="del">
          <ac:chgData name="James Clegg" userId="c6df1435-7a36-4b38-be4d-16e68e91152f" providerId="ADAL" clId="{27EC544D-0740-461A-B9E2-25357CD6E848}" dt="2020-10-21T14:21:38.348" v="1" actId="478"/>
          <ac:picMkLst>
            <pc:docMk/>
            <pc:sldMk cId="2754378821" sldId="294"/>
            <ac:picMk id="7" creationId="{00000000-0000-0000-0000-000000000000}"/>
          </ac:picMkLst>
        </pc:picChg>
      </pc:sldChg>
    </pc:docChg>
  </pc:docChgLst>
  <pc:docChgLst>
    <pc:chgData name="James Clegg" userId="c6df1435-7a36-4b38-be4d-16e68e91152f" providerId="ADAL" clId="{D299FDAA-F159-4121-B5FD-7B70B589E60A}"/>
    <pc:docChg chg="undo modSld">
      <pc:chgData name="James Clegg" userId="c6df1435-7a36-4b38-be4d-16e68e91152f" providerId="ADAL" clId="{D299FDAA-F159-4121-B5FD-7B70B589E60A}" dt="2020-10-21T13:57:19.576" v="98" actId="207"/>
      <pc:docMkLst>
        <pc:docMk/>
      </pc:docMkLst>
      <pc:sldChg chg="modSp">
        <pc:chgData name="James Clegg" userId="c6df1435-7a36-4b38-be4d-16e68e91152f" providerId="ADAL" clId="{D299FDAA-F159-4121-B5FD-7B70B589E60A}" dt="2020-10-21T13:45:30.307" v="35" actId="6549"/>
        <pc:sldMkLst>
          <pc:docMk/>
          <pc:sldMk cId="1153940510" sldId="260"/>
        </pc:sldMkLst>
        <pc:spChg chg="mod">
          <ac:chgData name="James Clegg" userId="c6df1435-7a36-4b38-be4d-16e68e91152f" providerId="ADAL" clId="{D299FDAA-F159-4121-B5FD-7B70B589E60A}" dt="2020-10-21T13:45:30.307" v="35" actId="6549"/>
          <ac:spMkLst>
            <pc:docMk/>
            <pc:sldMk cId="1153940510" sldId="260"/>
            <ac:spMk id="4" creationId="{65CD8BF9-45A0-497B-8E8A-9C03C951A642}"/>
          </ac:spMkLst>
        </pc:spChg>
      </pc:sldChg>
      <pc:sldChg chg="modTransition">
        <pc:chgData name="James Clegg" userId="c6df1435-7a36-4b38-be4d-16e68e91152f" providerId="ADAL" clId="{D299FDAA-F159-4121-B5FD-7B70B589E60A}" dt="2020-10-21T13:29:35.450" v="6"/>
        <pc:sldMkLst>
          <pc:docMk/>
          <pc:sldMk cId="2739028637" sldId="270"/>
        </pc:sldMkLst>
      </pc:sldChg>
      <pc:sldChg chg="modTransition">
        <pc:chgData name="James Clegg" userId="c6df1435-7a36-4b38-be4d-16e68e91152f" providerId="ADAL" clId="{D299FDAA-F159-4121-B5FD-7B70B589E60A}" dt="2020-10-21T13:29:38.642" v="11"/>
        <pc:sldMkLst>
          <pc:docMk/>
          <pc:sldMk cId="2285858519" sldId="271"/>
        </pc:sldMkLst>
      </pc:sldChg>
      <pc:sldChg chg="modTransition">
        <pc:chgData name="James Clegg" userId="c6df1435-7a36-4b38-be4d-16e68e91152f" providerId="ADAL" clId="{D299FDAA-F159-4121-B5FD-7B70B589E60A}" dt="2020-10-21T13:29:42.372" v="16"/>
        <pc:sldMkLst>
          <pc:docMk/>
          <pc:sldMk cId="3940601462" sldId="273"/>
        </pc:sldMkLst>
      </pc:sldChg>
      <pc:sldChg chg="modSp modAnim">
        <pc:chgData name="James Clegg" userId="c6df1435-7a36-4b38-be4d-16e68e91152f" providerId="ADAL" clId="{D299FDAA-F159-4121-B5FD-7B70B589E60A}" dt="2020-10-21T13:39:53.868" v="34" actId="207"/>
        <pc:sldMkLst>
          <pc:docMk/>
          <pc:sldMk cId="468695265" sldId="282"/>
        </pc:sldMkLst>
        <pc:spChg chg="mod">
          <ac:chgData name="James Clegg" userId="c6df1435-7a36-4b38-be4d-16e68e91152f" providerId="ADAL" clId="{D299FDAA-F159-4121-B5FD-7B70B589E60A}" dt="2020-10-21T13:39:53.868" v="34" actId="207"/>
          <ac:spMkLst>
            <pc:docMk/>
            <pc:sldMk cId="468695265" sldId="282"/>
            <ac:spMk id="58" creationId="{00000000-0000-0000-0000-000000000000}"/>
          </ac:spMkLst>
        </pc:spChg>
      </pc:sldChg>
      <pc:sldChg chg="modSp modAnim">
        <pc:chgData name="James Clegg" userId="c6df1435-7a36-4b38-be4d-16e68e91152f" providerId="ADAL" clId="{D299FDAA-F159-4121-B5FD-7B70B589E60A}" dt="2020-10-21T13:57:19.576" v="98" actId="207"/>
        <pc:sldMkLst>
          <pc:docMk/>
          <pc:sldMk cId="3421210302" sldId="288"/>
        </pc:sldMkLst>
        <pc:spChg chg="mod">
          <ac:chgData name="James Clegg" userId="c6df1435-7a36-4b38-be4d-16e68e91152f" providerId="ADAL" clId="{D299FDAA-F159-4121-B5FD-7B70B589E60A}" dt="2020-10-21T13:50:08.606" v="81" actId="555"/>
          <ac:spMkLst>
            <pc:docMk/>
            <pc:sldMk cId="3421210302" sldId="288"/>
            <ac:spMk id="12" creationId="{00000000-0000-0000-0000-000000000000}"/>
          </ac:spMkLst>
        </pc:spChg>
        <pc:spChg chg="mod">
          <ac:chgData name="James Clegg" userId="c6df1435-7a36-4b38-be4d-16e68e91152f" providerId="ADAL" clId="{D299FDAA-F159-4121-B5FD-7B70B589E60A}" dt="2020-10-21T13:50:08.606" v="81" actId="555"/>
          <ac:spMkLst>
            <pc:docMk/>
            <pc:sldMk cId="3421210302" sldId="288"/>
            <ac:spMk id="13" creationId="{00000000-0000-0000-0000-000000000000}"/>
          </ac:spMkLst>
        </pc:spChg>
        <pc:spChg chg="mod">
          <ac:chgData name="James Clegg" userId="c6df1435-7a36-4b38-be4d-16e68e91152f" providerId="ADAL" clId="{D299FDAA-F159-4121-B5FD-7B70B589E60A}" dt="2020-10-21T13:49:54.126" v="77" actId="1076"/>
          <ac:spMkLst>
            <pc:docMk/>
            <pc:sldMk cId="3421210302" sldId="288"/>
            <ac:spMk id="26" creationId="{00000000-0000-0000-0000-000000000000}"/>
          </ac:spMkLst>
        </pc:spChg>
        <pc:spChg chg="mod">
          <ac:chgData name="James Clegg" userId="c6df1435-7a36-4b38-be4d-16e68e91152f" providerId="ADAL" clId="{D299FDAA-F159-4121-B5FD-7B70B589E60A}" dt="2020-10-21T13:49:50.755" v="76" actId="1038"/>
          <ac:spMkLst>
            <pc:docMk/>
            <pc:sldMk cId="3421210302" sldId="288"/>
            <ac:spMk id="28" creationId="{00000000-0000-0000-0000-000000000000}"/>
          </ac:spMkLst>
        </pc:spChg>
        <pc:spChg chg="mod">
          <ac:chgData name="James Clegg" userId="c6df1435-7a36-4b38-be4d-16e68e91152f" providerId="ADAL" clId="{D299FDAA-F159-4121-B5FD-7B70B589E60A}" dt="2020-10-21T13:49:42.491" v="71" actId="404"/>
          <ac:spMkLst>
            <pc:docMk/>
            <pc:sldMk cId="3421210302" sldId="288"/>
            <ac:spMk id="30" creationId="{00000000-0000-0000-0000-000000000000}"/>
          </ac:spMkLst>
        </pc:spChg>
        <pc:spChg chg="mod">
          <ac:chgData name="James Clegg" userId="c6df1435-7a36-4b38-be4d-16e68e91152f" providerId="ADAL" clId="{D299FDAA-F159-4121-B5FD-7B70B589E60A}" dt="2020-10-21T13:49:57.267" v="78" actId="1076"/>
          <ac:spMkLst>
            <pc:docMk/>
            <pc:sldMk cId="3421210302" sldId="288"/>
            <ac:spMk id="32" creationId="{00000000-0000-0000-0000-000000000000}"/>
          </ac:spMkLst>
        </pc:spChg>
        <pc:spChg chg="mod">
          <ac:chgData name="James Clegg" userId="c6df1435-7a36-4b38-be4d-16e68e91152f" providerId="ADAL" clId="{D299FDAA-F159-4121-B5FD-7B70B589E60A}" dt="2020-10-21T13:47:38.046" v="55" actId="207"/>
          <ac:spMkLst>
            <pc:docMk/>
            <pc:sldMk cId="3421210302" sldId="288"/>
            <ac:spMk id="34" creationId="{00000000-0000-0000-0000-000000000000}"/>
          </ac:spMkLst>
        </pc:spChg>
        <pc:spChg chg="mod">
          <ac:chgData name="James Clegg" userId="c6df1435-7a36-4b38-be4d-16e68e91152f" providerId="ADAL" clId="{D299FDAA-F159-4121-B5FD-7B70B589E60A}" dt="2020-10-21T13:47:43.121" v="56" actId="207"/>
          <ac:spMkLst>
            <pc:docMk/>
            <pc:sldMk cId="3421210302" sldId="288"/>
            <ac:spMk id="36" creationId="{00000000-0000-0000-0000-000000000000}"/>
          </ac:spMkLst>
        </pc:spChg>
        <pc:spChg chg="mod">
          <ac:chgData name="James Clegg" userId="c6df1435-7a36-4b38-be4d-16e68e91152f" providerId="ADAL" clId="{D299FDAA-F159-4121-B5FD-7B70B589E60A}" dt="2020-10-21T13:56:09.581" v="91" actId="1038"/>
          <ac:spMkLst>
            <pc:docMk/>
            <pc:sldMk cId="3421210302" sldId="288"/>
            <ac:spMk id="38" creationId="{00000000-0000-0000-0000-000000000000}"/>
          </ac:spMkLst>
        </pc:spChg>
        <pc:spChg chg="mod">
          <ac:chgData name="James Clegg" userId="c6df1435-7a36-4b38-be4d-16e68e91152f" providerId="ADAL" clId="{D299FDAA-F159-4121-B5FD-7B70B589E60A}" dt="2020-10-21T13:48:02.072" v="57" actId="207"/>
          <ac:spMkLst>
            <pc:docMk/>
            <pc:sldMk cId="3421210302" sldId="288"/>
            <ac:spMk id="43" creationId="{00000000-0000-0000-0000-000000000000}"/>
          </ac:spMkLst>
        </pc:spChg>
        <pc:spChg chg="mod">
          <ac:chgData name="James Clegg" userId="c6df1435-7a36-4b38-be4d-16e68e91152f" providerId="ADAL" clId="{D299FDAA-F159-4121-B5FD-7B70B589E60A}" dt="2020-10-21T13:48:10.232" v="60" actId="207"/>
          <ac:spMkLst>
            <pc:docMk/>
            <pc:sldMk cId="3421210302" sldId="288"/>
            <ac:spMk id="46" creationId="{00000000-0000-0000-0000-000000000000}"/>
          </ac:spMkLst>
        </pc:spChg>
        <pc:spChg chg="mod">
          <ac:chgData name="James Clegg" userId="c6df1435-7a36-4b38-be4d-16e68e91152f" providerId="ADAL" clId="{D299FDAA-F159-4121-B5FD-7B70B589E60A}" dt="2020-10-21T13:56:53.538" v="97" actId="1076"/>
          <ac:spMkLst>
            <pc:docMk/>
            <pc:sldMk cId="3421210302" sldId="288"/>
            <ac:spMk id="48" creationId="{00000000-0000-0000-0000-000000000000}"/>
          </ac:spMkLst>
        </pc:spChg>
        <pc:spChg chg="mod">
          <ac:chgData name="James Clegg" userId="c6df1435-7a36-4b38-be4d-16e68e91152f" providerId="ADAL" clId="{D299FDAA-F159-4121-B5FD-7B70B589E60A}" dt="2020-10-21T13:56:38.242" v="95" actId="207"/>
          <ac:spMkLst>
            <pc:docMk/>
            <pc:sldMk cId="3421210302" sldId="288"/>
            <ac:spMk id="49" creationId="{00000000-0000-0000-0000-000000000000}"/>
          </ac:spMkLst>
        </pc:spChg>
        <pc:spChg chg="mod">
          <ac:chgData name="James Clegg" userId="c6df1435-7a36-4b38-be4d-16e68e91152f" providerId="ADAL" clId="{D299FDAA-F159-4121-B5FD-7B70B589E60A}" dt="2020-10-21T13:57:19.576" v="98" actId="207"/>
          <ac:spMkLst>
            <pc:docMk/>
            <pc:sldMk cId="3421210302" sldId="288"/>
            <ac:spMk id="51" creationId="{00000000-0000-0000-0000-000000000000}"/>
          </ac:spMkLst>
        </pc:spChg>
        <pc:cxnChg chg="mod">
          <ac:chgData name="James Clegg" userId="c6df1435-7a36-4b38-be4d-16e68e91152f" providerId="ADAL" clId="{D299FDAA-F159-4121-B5FD-7B70B589E60A}" dt="2020-10-21T13:56:23.759" v="94" actId="14100"/>
          <ac:cxnSpMkLst>
            <pc:docMk/>
            <pc:sldMk cId="3421210302" sldId="288"/>
            <ac:cxnSpMk id="3" creationId="{00000000-0000-0000-0000-000000000000}"/>
          </ac:cxnSpMkLst>
        </pc:cxnChg>
        <pc:cxnChg chg="mod">
          <ac:chgData name="James Clegg" userId="c6df1435-7a36-4b38-be4d-16e68e91152f" providerId="ADAL" clId="{D299FDAA-F159-4121-B5FD-7B70B589E60A}" dt="2020-10-21T13:56:19.438" v="93" actId="14100"/>
          <ac:cxnSpMkLst>
            <pc:docMk/>
            <pc:sldMk cId="3421210302" sldId="288"/>
            <ac:cxnSpMk id="31" creationId="{00000000-0000-0000-0000-000000000000}"/>
          </ac:cxnSpMkLst>
        </pc:cxnChg>
      </pc:sldChg>
      <pc:sldChg chg="modSp modAnim">
        <pc:chgData name="James Clegg" userId="c6df1435-7a36-4b38-be4d-16e68e91152f" providerId="ADAL" clId="{D299FDAA-F159-4121-B5FD-7B70B589E60A}" dt="2020-10-21T13:37:27.780" v="24" actId="207"/>
        <pc:sldMkLst>
          <pc:docMk/>
          <pc:sldMk cId="995387624" sldId="293"/>
        </pc:sldMkLst>
        <pc:spChg chg="mod">
          <ac:chgData name="James Clegg" userId="c6df1435-7a36-4b38-be4d-16e68e91152f" providerId="ADAL" clId="{D299FDAA-F159-4121-B5FD-7B70B589E60A}" dt="2020-10-21T13:36:34.666" v="17" actId="207"/>
          <ac:spMkLst>
            <pc:docMk/>
            <pc:sldMk cId="995387624" sldId="293"/>
            <ac:spMk id="64" creationId="{00000000-0000-0000-0000-000000000000}"/>
          </ac:spMkLst>
        </pc:spChg>
        <pc:spChg chg="mod">
          <ac:chgData name="James Clegg" userId="c6df1435-7a36-4b38-be4d-16e68e91152f" providerId="ADAL" clId="{D299FDAA-F159-4121-B5FD-7B70B589E60A}" dt="2020-10-21T13:36:34.666" v="17" actId="207"/>
          <ac:spMkLst>
            <pc:docMk/>
            <pc:sldMk cId="995387624" sldId="293"/>
            <ac:spMk id="65" creationId="{00000000-0000-0000-0000-000000000000}"/>
          </ac:spMkLst>
        </pc:spChg>
        <pc:spChg chg="mod">
          <ac:chgData name="James Clegg" userId="c6df1435-7a36-4b38-be4d-16e68e91152f" providerId="ADAL" clId="{D299FDAA-F159-4121-B5FD-7B70B589E60A}" dt="2020-10-21T13:37:27.780" v="24" actId="207"/>
          <ac:spMkLst>
            <pc:docMk/>
            <pc:sldMk cId="995387624" sldId="293"/>
            <ac:spMk id="7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6AA71-502A-4458-93BE-06EF0981A4BA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3DBDD-48FF-4B3A-870C-CA63D520D9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694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05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5570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0687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24/11/2021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090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6161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4677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4546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560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772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8682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3299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0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146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862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321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79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93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793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3_SP_B5_PP12.jpg">
            <a:extLst>
              <a:ext uri="{FF2B5EF4-FFF2-40B4-BE49-F238E27FC236}">
                <a16:creationId xmlns:a16="http://schemas.microsoft.com/office/drawing/2014/main" id="{02C4704A-7459-1947-800F-A84DF74E385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  <p:pic>
        <p:nvPicPr>
          <p:cNvPr id="7" name="Picture 6" descr="Y3_SP_B5_PP12.jpg">
            <a:extLst>
              <a:ext uri="{FF2B5EF4-FFF2-40B4-BE49-F238E27FC236}">
                <a16:creationId xmlns:a16="http://schemas.microsoft.com/office/drawing/2014/main" id="{2994B4EE-78B1-6B46-A7FD-5445984440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867"/>
          <a:stretch/>
        </p:blipFill>
        <p:spPr>
          <a:xfrm>
            <a:off x="0" y="4651513"/>
            <a:ext cx="9144000" cy="220648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83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3_SP_B5_PP12.jpg">
            <a:extLst>
              <a:ext uri="{FF2B5EF4-FFF2-40B4-BE49-F238E27FC236}">
                <a16:creationId xmlns:a16="http://schemas.microsoft.com/office/drawing/2014/main" id="{02C4704A-7459-1947-800F-A84DF74E385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  <p:pic>
        <p:nvPicPr>
          <p:cNvPr id="7" name="Picture 6" descr="Y3_SP_B5_PP12.jpg">
            <a:extLst>
              <a:ext uri="{FF2B5EF4-FFF2-40B4-BE49-F238E27FC236}">
                <a16:creationId xmlns:a16="http://schemas.microsoft.com/office/drawing/2014/main" id="{2994B4EE-78B1-6B46-A7FD-5445984440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867"/>
          <a:stretch/>
        </p:blipFill>
        <p:spPr>
          <a:xfrm>
            <a:off x="0" y="4651513"/>
            <a:ext cx="9144000" cy="220648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 rot="16200000">
            <a:off x="4067703" y="-3185203"/>
            <a:ext cx="45719" cy="81811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7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190.png"/><Relationship Id="rId5" Type="http://schemas.openxmlformats.org/officeDocument/2006/relationships/image" Target="../media/image180.png"/><Relationship Id="rId10" Type="http://schemas.openxmlformats.org/officeDocument/2006/relationships/image" Target="../media/image23.png"/><Relationship Id="rId9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5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5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13.png"/><Relationship Id="rId5" Type="http://schemas.openxmlformats.org/officeDocument/2006/relationships/image" Target="../media/image120.png"/><Relationship Id="rId10" Type="http://schemas.openxmlformats.org/officeDocument/2006/relationships/image" Target="../media/image17.png"/><Relationship Id="rId9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09220AD-BAEE-4217-95B2-FA101436D7DC}"/>
              </a:ext>
            </a:extLst>
          </p:cNvPr>
          <p:cNvSpPr txBox="1"/>
          <p:nvPr/>
        </p:nvSpPr>
        <p:spPr>
          <a:xfrm>
            <a:off x="436099" y="323557"/>
            <a:ext cx="558487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29.11.21</a:t>
            </a:r>
          </a:p>
          <a:p>
            <a:endParaRPr lang="en-GB" sz="4000" u="sng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endParaRPr lang="en-GB" sz="4000" u="sng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en-GB" sz="40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L.O. – I can find the perimeter of rectilinear shapes.</a:t>
            </a:r>
          </a:p>
        </p:txBody>
      </p:sp>
    </p:spTree>
    <p:extLst>
      <p:ext uri="{BB962C8B-B14F-4D97-AF65-F5344CB8AC3E}">
        <p14:creationId xmlns:p14="http://schemas.microsoft.com/office/powerpoint/2010/main" val="2739028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F7BF362-D0E9-43C4-9D17-FE0568D363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1" y="1683017"/>
            <a:ext cx="5952478" cy="40847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5774102-C4DA-430B-A73C-4A3F6F36FBA9}"/>
              </a:ext>
            </a:extLst>
          </p:cNvPr>
          <p:cNvSpPr txBox="1"/>
          <p:nvPr/>
        </p:nvSpPr>
        <p:spPr>
          <a:xfrm>
            <a:off x="253218" y="866634"/>
            <a:ext cx="7793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Let’s work through this example as a class.</a:t>
            </a:r>
          </a:p>
        </p:txBody>
      </p:sp>
    </p:spTree>
    <p:extLst>
      <p:ext uri="{BB962C8B-B14F-4D97-AF65-F5344CB8AC3E}">
        <p14:creationId xmlns:p14="http://schemas.microsoft.com/office/powerpoint/2010/main" val="1966147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 rot="10800000">
            <a:off x="2451895" y="1932662"/>
            <a:ext cx="3749460" cy="267970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14" name="Rectangle 13"/>
          <p:cNvSpPr/>
          <p:nvPr/>
        </p:nvSpPr>
        <p:spPr>
          <a:xfrm rot="10800000">
            <a:off x="3073843" y="2508665"/>
            <a:ext cx="2505566" cy="148885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15" name="TextBox 14"/>
          <p:cNvSpPr txBox="1"/>
          <p:nvPr/>
        </p:nvSpPr>
        <p:spPr>
          <a:xfrm>
            <a:off x="667512" y="409918"/>
            <a:ext cx="7525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A photo frame is 15 cm long and 12 cm high.</a:t>
            </a:r>
          </a:p>
          <a:p>
            <a:r>
              <a:rPr lang="en-GB" sz="2800" dirty="0">
                <a:latin typeface="Calibri" panose="020F0502020204030204" pitchFamily="34" charset="0"/>
              </a:rPr>
              <a:t>The frame around the photo window is 3 cm wide.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94703" y="1425738"/>
            <a:ext cx="939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</a:rPr>
              <a:t>15 cm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62891" y="2993077"/>
            <a:ext cx="939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</a:rPr>
              <a:t>12 cm</a:t>
            </a:r>
          </a:p>
        </p:txBody>
      </p:sp>
      <p:cxnSp>
        <p:nvCxnSpPr>
          <p:cNvPr id="3" name="Straight Arrow Connector 2"/>
          <p:cNvCxnSpPr>
            <a:cxnSpLocks/>
          </p:cNvCxnSpPr>
          <p:nvPr/>
        </p:nvCxnSpPr>
        <p:spPr>
          <a:xfrm>
            <a:off x="4017651" y="4004938"/>
            <a:ext cx="0" cy="596203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039334" y="4079036"/>
            <a:ext cx="6864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alibri" panose="020F0502020204030204" pitchFamily="34" charset="0"/>
              </a:rPr>
              <a:t>3 cm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rot="16200000">
            <a:off x="2759313" y="2848230"/>
            <a:ext cx="1" cy="614839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424993" y="3173831"/>
            <a:ext cx="6864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alibri" panose="020F0502020204030204" pitchFamily="34" charset="0"/>
              </a:rPr>
              <a:t>3 cm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rot="16200000">
            <a:off x="5895771" y="2872750"/>
            <a:ext cx="1" cy="614839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526816" y="3198351"/>
            <a:ext cx="6864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alibri" panose="020F0502020204030204" pitchFamily="34" charset="0"/>
              </a:rPr>
              <a:t>3 cm</a:t>
            </a:r>
          </a:p>
        </p:txBody>
      </p:sp>
      <p:cxnSp>
        <p:nvCxnSpPr>
          <p:cNvPr id="31" name="Straight Arrow Connector 30"/>
          <p:cNvCxnSpPr>
            <a:cxnSpLocks/>
          </p:cNvCxnSpPr>
          <p:nvPr/>
        </p:nvCxnSpPr>
        <p:spPr>
          <a:xfrm>
            <a:off x="3961389" y="1944415"/>
            <a:ext cx="0" cy="550396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83420" y="2037094"/>
            <a:ext cx="6864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alibri" panose="020F0502020204030204" pitchFamily="34" charset="0"/>
              </a:rPr>
              <a:t>3 cm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39008" y="4828214"/>
                <a:ext cx="317106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dirty="0">
                    <a:latin typeface="Calibri" panose="020F0502020204030204" pitchFamily="34" charset="0"/>
                  </a:rPr>
                  <a:t>12 cm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latin typeface="Calibri" panose="020F0502020204030204" pitchFamily="34" charset="0"/>
                  </a:rPr>
                  <a:t> 3 cm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latin typeface="Calibri" panose="020F0502020204030204" pitchFamily="34" charset="0"/>
                  </a:rPr>
                  <a:t> 3 cm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4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008" y="4828214"/>
                <a:ext cx="3171061" cy="461665"/>
              </a:xfrm>
              <a:prstGeom prst="rect">
                <a:avLst/>
              </a:prstGeom>
              <a:blipFill>
                <a:blip r:embed="rId5"/>
                <a:stretch>
                  <a:fillRect l="-3077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4795220" y="3015152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alibri" panose="020F0502020204030204" pitchFamily="34" charset="0"/>
              </a:rPr>
              <a:t>6 cm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859258" y="5431247"/>
                <a:ext cx="31021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dirty="0">
                    <a:latin typeface="Calibri" panose="020F0502020204030204" pitchFamily="34" charset="0"/>
                  </a:rPr>
                  <a:t>15 cm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latin typeface="Calibri" panose="020F0502020204030204" pitchFamily="34" charset="0"/>
                  </a:rPr>
                  <a:t> 3 cm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latin typeface="Calibri" panose="020F0502020204030204" pitchFamily="34" charset="0"/>
                  </a:rPr>
                  <a:t> 3cm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4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258" y="5431247"/>
                <a:ext cx="3102131" cy="461665"/>
              </a:xfrm>
              <a:prstGeom prst="rect">
                <a:avLst/>
              </a:prstGeom>
              <a:blipFill>
                <a:blip r:embed="rId6"/>
                <a:stretch>
                  <a:fillRect l="-3143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3934529" y="2475630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accent4"/>
                </a:solidFill>
                <a:latin typeface="Calibri" panose="020F0502020204030204" pitchFamily="34" charset="0"/>
              </a:rPr>
              <a:t>9 cm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203191" y="1922348"/>
            <a:ext cx="0" cy="269001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579409" y="2494811"/>
            <a:ext cx="0" cy="152905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451894" y="1922348"/>
            <a:ext cx="3751297" cy="0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073842" y="2508665"/>
            <a:ext cx="2505567" cy="0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451894" y="1933570"/>
            <a:ext cx="3751297" cy="2678793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859258" y="4833508"/>
                <a:ext cx="3183885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latin typeface="Calibri" panose="020F0502020204030204" pitchFamily="34" charset="0"/>
                  </a:rPr>
                  <a:t>15 cm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latin typeface="Calibri" panose="020F0502020204030204" pitchFamily="34" charset="0"/>
                  </a:rPr>
                  <a:t> 12 cm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latin typeface="Calibri" panose="020F0502020204030204" pitchFamily="34" charset="0"/>
                  </a:rPr>
                  <a:t> 27 cm</a:t>
                </a:r>
              </a:p>
              <a:p>
                <a:r>
                  <a:rPr lang="en-GB" sz="2400" dirty="0">
                    <a:latin typeface="Calibri" panose="020F0502020204030204" pitchFamily="34" charset="0"/>
                  </a:rPr>
                  <a:t>27 cm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latin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latin typeface="Calibri" panose="020F0502020204030204" pitchFamily="34" charset="0"/>
                  </a:rPr>
                  <a:t> </a:t>
                </a:r>
                <a:r>
                  <a:rPr lang="en-GB" sz="2400" dirty="0">
                    <a:solidFill>
                      <a:schemeClr val="accent2"/>
                    </a:solidFill>
                    <a:latin typeface="Calibri" panose="020F0502020204030204" pitchFamily="34" charset="0"/>
                  </a:rPr>
                  <a:t>54 cm </a:t>
                </a: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258" y="4833508"/>
                <a:ext cx="3183885" cy="830997"/>
              </a:xfrm>
              <a:prstGeom prst="rect">
                <a:avLst/>
              </a:prstGeom>
              <a:blipFill>
                <a:blip r:embed="rId7"/>
                <a:stretch>
                  <a:fillRect l="-3065" t="-5882" r="-1916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083616" y="4846805"/>
                <a:ext cx="2872902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latin typeface="Calibri" panose="020F0502020204030204" pitchFamily="34" charset="0"/>
                  </a:rPr>
                  <a:t>9 cm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latin typeface="Calibri" panose="020F0502020204030204" pitchFamily="34" charset="0"/>
                  </a:rPr>
                  <a:t> 6 cm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latin typeface="Calibri" panose="020F0502020204030204" pitchFamily="34" charset="0"/>
                  </a:rPr>
                  <a:t> 15 cm</a:t>
                </a:r>
              </a:p>
              <a:p>
                <a:r>
                  <a:rPr lang="en-GB" sz="2400" dirty="0">
                    <a:latin typeface="Calibri" panose="020F0502020204030204" pitchFamily="34" charset="0"/>
                  </a:rPr>
                  <a:t>15 cm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latin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latin typeface="Calibri" panose="020F0502020204030204" pitchFamily="34" charset="0"/>
                  </a:rPr>
                  <a:t> </a:t>
                </a:r>
                <a:r>
                  <a:rPr lang="en-GB" sz="2400" dirty="0">
                    <a:solidFill>
                      <a:schemeClr val="accent6"/>
                    </a:solidFill>
                    <a:latin typeface="Calibri" panose="020F0502020204030204" pitchFamily="34" charset="0"/>
                  </a:rPr>
                  <a:t>30 cm </a:t>
                </a: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3616" y="4846805"/>
                <a:ext cx="2872902" cy="830997"/>
              </a:xfrm>
              <a:prstGeom prst="rect">
                <a:avLst/>
              </a:prstGeom>
              <a:blipFill>
                <a:blip r:embed="rId8"/>
                <a:stretch>
                  <a:fillRect l="-3397" t="-5882" r="-2123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/>
          <p:cNvSpPr/>
          <p:nvPr/>
        </p:nvSpPr>
        <p:spPr>
          <a:xfrm>
            <a:off x="3073036" y="2513960"/>
            <a:ext cx="2505567" cy="1484473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957691" y="4826095"/>
                <a:ext cx="227337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dirty="0">
                    <a:latin typeface="Calibri" panose="020F0502020204030204" pitchFamily="34" charset="0"/>
                  </a:rPr>
                  <a:t>12 cm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latin typeface="Calibri" panose="020F0502020204030204" pitchFamily="34" charset="0"/>
                  </a:rPr>
                  <a:t> 6 cm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latin typeface="Calibri" panose="020F050202020403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691" y="4826095"/>
                <a:ext cx="2273379" cy="461665"/>
              </a:xfrm>
              <a:prstGeom prst="rect">
                <a:avLst/>
              </a:prstGeom>
              <a:blipFill>
                <a:blip r:embed="rId9"/>
                <a:stretch>
                  <a:fillRect l="-4021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6046932" y="4823302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alibri" panose="020F0502020204030204" pitchFamily="34" charset="0"/>
              </a:rPr>
              <a:t>6 cm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918807" y="5421435"/>
                <a:ext cx="227337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dirty="0">
                    <a:latin typeface="Calibri" panose="020F0502020204030204" pitchFamily="34" charset="0"/>
                  </a:rPr>
                  <a:t>15 cm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latin typeface="Calibri" panose="020F0502020204030204" pitchFamily="34" charset="0"/>
                  </a:rPr>
                  <a:t> 6 cm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4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8807" y="5421435"/>
                <a:ext cx="2273379" cy="461665"/>
              </a:xfrm>
              <a:prstGeom prst="rect">
                <a:avLst/>
              </a:prstGeom>
              <a:blipFill>
                <a:blip r:embed="rId10"/>
                <a:stretch>
                  <a:fillRect l="-4290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6063759" y="5431246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accent4"/>
                </a:solidFill>
                <a:latin typeface="Calibri" panose="020F0502020204030204" pitchFamily="34" charset="0"/>
              </a:rPr>
              <a:t>9 cm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1210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7" presetClass="emph" presetSubtype="2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7" presetClass="emph" presetSubtype="2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8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8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6" grpId="0"/>
      <p:bldP spid="28" grpId="0"/>
      <p:bldP spid="30" grpId="0"/>
      <p:bldP spid="32" grpId="0"/>
      <p:bldP spid="33" grpId="0"/>
      <p:bldP spid="33" grpId="1"/>
      <p:bldP spid="34" grpId="0"/>
      <p:bldP spid="35" grpId="0"/>
      <p:bldP spid="35" grpId="1"/>
      <p:bldP spid="36" grpId="0"/>
      <p:bldP spid="12" grpId="0" animBg="1"/>
      <p:bldP spid="12" grpId="1" animBg="1"/>
      <p:bldP spid="43" grpId="0"/>
      <p:bldP spid="46" grpId="0"/>
      <p:bldP spid="38" grpId="0" animBg="1"/>
      <p:bldP spid="48" grpId="0"/>
      <p:bldP spid="48" grpId="1"/>
      <p:bldP spid="49" grpId="0"/>
      <p:bldP spid="49" grpId="1"/>
      <p:bldP spid="50" grpId="0"/>
      <p:bldP spid="50" grpId="1"/>
      <p:bldP spid="51" grpId="0"/>
      <p:bldP spid="51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24DA350-D45A-45A4-AEF0-23E3AF7F8F2C}"/>
              </a:ext>
            </a:extLst>
          </p:cNvPr>
          <p:cNvPicPr/>
          <p:nvPr/>
        </p:nvPicPr>
        <p:blipFill rotWithShape="1">
          <a:blip r:embed="rId2"/>
          <a:srcRect b="29364"/>
          <a:stretch/>
        </p:blipFill>
        <p:spPr bwMode="auto">
          <a:xfrm>
            <a:off x="1479720" y="2582764"/>
            <a:ext cx="5441585" cy="34522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9A03067-E031-409C-970E-C170727182F6}"/>
              </a:ext>
            </a:extLst>
          </p:cNvPr>
          <p:cNvSpPr txBox="1"/>
          <p:nvPr/>
        </p:nvSpPr>
        <p:spPr>
          <a:xfrm>
            <a:off x="323557" y="520505"/>
            <a:ext cx="81873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Now, work through the last question on your worksheet.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There is a challenge question if you get finished.</a:t>
            </a:r>
          </a:p>
        </p:txBody>
      </p:sp>
    </p:spTree>
    <p:extLst>
      <p:ext uri="{BB962C8B-B14F-4D97-AF65-F5344CB8AC3E}">
        <p14:creationId xmlns:p14="http://schemas.microsoft.com/office/powerpoint/2010/main" val="3421508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4F0317C-5358-4216-AF0E-47AC427C9736}"/>
                  </a:ext>
                </a:extLst>
              </p:cNvPr>
              <p:cNvSpPr txBox="1"/>
              <p:nvPr/>
            </p:nvSpPr>
            <p:spPr>
              <a:xfrm>
                <a:off x="695550" y="334776"/>
                <a:ext cx="7497474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arenR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17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___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9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2"/>
                </a:pP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6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___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   </a:t>
                </a: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Find the difference between 5 and 13</a:t>
                </a: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4F0317C-5358-4216-AF0E-47AC427C97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3108543"/>
              </a:xfrm>
              <a:prstGeom prst="rect">
                <a:avLst/>
              </a:prstGeom>
              <a:blipFill>
                <a:blip r:embed="rId4"/>
                <a:stretch>
                  <a:fillRect l="-1707" t="-2157" b="-47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337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4F0317C-5358-4216-AF0E-47AC427C9736}"/>
                  </a:ext>
                </a:extLst>
              </p:cNvPr>
              <p:cNvSpPr txBox="1"/>
              <p:nvPr/>
            </p:nvSpPr>
            <p:spPr>
              <a:xfrm>
                <a:off x="695550" y="334776"/>
                <a:ext cx="7497474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arenR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17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___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9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2"/>
                </a:pP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6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___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   </a:t>
                </a: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Find the difference between 5 and 13</a:t>
                </a: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4F0317C-5358-4216-AF0E-47AC427C97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3108543"/>
              </a:xfrm>
              <a:prstGeom prst="rect">
                <a:avLst/>
              </a:prstGeom>
              <a:blipFill>
                <a:blip r:embed="rId5"/>
                <a:stretch>
                  <a:fillRect l="-1707" t="-2157" b="-47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163623" y="33477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60433" y="1627437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46265" y="292009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C2507B-A37C-4DB0-B978-499A0AE89ACE}"/>
              </a:ext>
            </a:extLst>
          </p:cNvPr>
          <p:cNvSpPr txBox="1"/>
          <p:nvPr/>
        </p:nvSpPr>
        <p:spPr>
          <a:xfrm>
            <a:off x="695550" y="4881489"/>
            <a:ext cx="6689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Now, lets chant our 9x tables.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4378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944536" y="1527573"/>
            <a:ext cx="78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libri" panose="020F0502020204030204" pitchFamily="34" charset="0"/>
              </a:rPr>
              <a:t>1 cm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486017"/>
              </p:ext>
            </p:extLst>
          </p:nvPr>
        </p:nvGraphicFramePr>
        <p:xfrm>
          <a:off x="1693502" y="1493608"/>
          <a:ext cx="3528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15019828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84615836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693796849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15113567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9680311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975418522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510362929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036723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988754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668478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629313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556907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6922757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0283740"/>
                  </a:ext>
                </a:extLst>
              </a:tr>
            </a:tbl>
          </a:graphicData>
        </a:graphic>
      </p:graphicFrame>
      <p:cxnSp>
        <p:nvCxnSpPr>
          <p:cNvPr id="28" name="Straight Connector 27"/>
          <p:cNvCxnSpPr/>
          <p:nvPr/>
        </p:nvCxnSpPr>
        <p:spPr>
          <a:xfrm flipH="1">
            <a:off x="2195030" y="2008130"/>
            <a:ext cx="12728" cy="2516625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cxnSpLocks/>
          </p:cNvCxnSpPr>
          <p:nvPr/>
        </p:nvCxnSpPr>
        <p:spPr>
          <a:xfrm>
            <a:off x="4725351" y="3496368"/>
            <a:ext cx="0" cy="1029584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2192022" y="2010929"/>
            <a:ext cx="1022230" cy="6321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195030" y="4509701"/>
            <a:ext cx="254455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577888" y="1507403"/>
            <a:ext cx="0" cy="448447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1672753" y="1397365"/>
            <a:ext cx="506414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592255" y="1026831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alibri" panose="020F0502020204030204" pitchFamily="34" charset="0"/>
              </a:rPr>
              <a:t>1 cm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21126" y="5404708"/>
            <a:ext cx="81144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>
                <a:latin typeface="Calibri" panose="020F0502020204030204" pitchFamily="34" charset="0"/>
              </a:rPr>
              <a:t>2 cm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614108" y="5402218"/>
            <a:ext cx="112242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500" dirty="0">
                <a:latin typeface="Calibri" panose="020F0502020204030204" pitchFamily="34" charset="0"/>
              </a:rPr>
              <a:t> 3 cm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581431" y="5404708"/>
            <a:ext cx="112082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>
                <a:latin typeface="Cambria Math" panose="02040503050406030204" pitchFamily="18" charset="0"/>
                <a:ea typeface="Cambria Math" panose="02040503050406030204" pitchFamily="18" charset="0"/>
              </a:rPr>
              <a:t>+ </a:t>
            </a:r>
            <a:r>
              <a:rPr lang="en-GB" sz="2500" dirty="0">
                <a:latin typeface="Calibri" panose="020F0502020204030204" pitchFamily="34" charset="0"/>
              </a:rPr>
              <a:t>3 cm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563150" y="5407601"/>
            <a:ext cx="112242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500" dirty="0">
                <a:latin typeface="Calibri" panose="020F0502020204030204" pitchFamily="34" charset="0"/>
              </a:rPr>
              <a:t> 2 cm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620441" y="5402218"/>
            <a:ext cx="128432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500" dirty="0">
                <a:latin typeface="Calibri" panose="020F0502020204030204" pitchFamily="34" charset="0"/>
              </a:rPr>
              <a:t> 20 cm</a:t>
            </a:r>
          </a:p>
        </p:txBody>
      </p:sp>
      <p:cxnSp>
        <p:nvCxnSpPr>
          <p:cNvPr id="40" name="Straight Connector 39"/>
          <p:cNvCxnSpPr>
            <a:cxnSpLocks/>
          </p:cNvCxnSpPr>
          <p:nvPr/>
        </p:nvCxnSpPr>
        <p:spPr>
          <a:xfrm flipH="1">
            <a:off x="3206486" y="3510294"/>
            <a:ext cx="152665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3200946" y="2005396"/>
            <a:ext cx="0" cy="1502164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2077696" y="2017250"/>
            <a:ext cx="0" cy="2507505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336702" y="3023476"/>
            <a:ext cx="81144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>
                <a:latin typeface="Calibri" panose="020F0502020204030204" pitchFamily="34" charset="0"/>
              </a:rPr>
              <a:t>5 cm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 flipH="1">
            <a:off x="2188591" y="4639428"/>
            <a:ext cx="2551305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370011" y="4638226"/>
            <a:ext cx="81144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>
                <a:latin typeface="Calibri" panose="020F0502020204030204" pitchFamily="34" charset="0"/>
              </a:rPr>
              <a:t>5 cm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4840352" y="3496368"/>
            <a:ext cx="0" cy="1032866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871229" y="3626725"/>
            <a:ext cx="81144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>
                <a:latin typeface="Calibri" panose="020F0502020204030204" pitchFamily="34" charset="0"/>
              </a:rPr>
              <a:t>2 cm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3229470" y="3411703"/>
            <a:ext cx="1503670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3635943" y="3003098"/>
            <a:ext cx="81144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>
                <a:latin typeface="Calibri" panose="020F0502020204030204" pitchFamily="34" charset="0"/>
              </a:rPr>
              <a:t>3 cm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3337251" y="1998051"/>
            <a:ext cx="0" cy="1426453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279125" y="2388995"/>
            <a:ext cx="81144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>
                <a:latin typeface="Calibri" panose="020F0502020204030204" pitchFamily="34" charset="0"/>
              </a:rPr>
              <a:t>3 cm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 flipH="1">
            <a:off x="2192022" y="1888749"/>
            <a:ext cx="1022230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358938" y="1442779"/>
            <a:ext cx="81144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>
                <a:latin typeface="Calibri" panose="020F0502020204030204" pitchFamily="34" charset="0"/>
              </a:rPr>
              <a:t>2 cm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549453" y="5407601"/>
            <a:ext cx="112242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500" dirty="0">
                <a:latin typeface="Calibri" panose="020F0502020204030204" pitchFamily="34" charset="0"/>
              </a:rPr>
              <a:t> 5 cm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576825" y="5402218"/>
            <a:ext cx="112242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500" dirty="0">
                <a:latin typeface="Calibri" panose="020F0502020204030204" pitchFamily="34" charset="0"/>
              </a:rPr>
              <a:t> 5 cm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67512" y="423800"/>
            <a:ext cx="64691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</a:rPr>
              <a:t>Find the perimeter of the rectilinear shape.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927882" y="1097101"/>
            <a:ext cx="1953459" cy="1801900"/>
            <a:chOff x="6153474" y="3219708"/>
            <a:chExt cx="1953459" cy="1801900"/>
          </a:xfrm>
        </p:grpSpPr>
        <p:sp>
          <p:nvSpPr>
            <p:cNvPr id="2" name="Rectangle 1"/>
            <p:cNvSpPr/>
            <p:nvPr/>
          </p:nvSpPr>
          <p:spPr>
            <a:xfrm>
              <a:off x="6227996" y="3219708"/>
              <a:ext cx="1747742" cy="1801900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153474" y="3270973"/>
              <a:ext cx="1953459" cy="1631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dirty="0">
                  <a:solidFill>
                    <a:schemeClr val="accent1"/>
                  </a:solidFill>
                  <a:latin typeface="Calibri" panose="020F0502020204030204" pitchFamily="34" charset="0"/>
                </a:rPr>
                <a:t>A rectilinear</a:t>
              </a:r>
            </a:p>
            <a:p>
              <a:pPr algn="ctr"/>
              <a:r>
                <a:rPr lang="en-GB" sz="2000" dirty="0">
                  <a:solidFill>
                    <a:schemeClr val="accent1"/>
                  </a:solidFill>
                  <a:latin typeface="Calibri" panose="020F0502020204030204" pitchFamily="34" charset="0"/>
                </a:rPr>
                <a:t>shape is a </a:t>
              </a:r>
            </a:p>
            <a:p>
              <a:pPr algn="ctr"/>
              <a:r>
                <a:rPr lang="en-GB" sz="2000" dirty="0">
                  <a:solidFill>
                    <a:schemeClr val="accent1"/>
                  </a:solidFill>
                  <a:latin typeface="Calibri" panose="020F0502020204030204" pitchFamily="34" charset="0"/>
                </a:rPr>
                <a:t>shape where all the sides meet at right angles.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992582" y="2008130"/>
            <a:ext cx="221670" cy="236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2201394" y="2010929"/>
            <a:ext cx="221670" cy="236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2197695" y="4285262"/>
            <a:ext cx="221670" cy="236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4513054" y="4282278"/>
            <a:ext cx="221670" cy="236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4513237" y="3496368"/>
            <a:ext cx="221670" cy="236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2984816" y="3273988"/>
            <a:ext cx="221670" cy="236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2982841" y="3507560"/>
            <a:ext cx="221670" cy="236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3211839" y="3510294"/>
            <a:ext cx="221670" cy="236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944536" y="5407601"/>
            <a:ext cx="1758601" cy="47705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ounded Rectangle 66"/>
          <p:cNvSpPr/>
          <p:nvPr/>
        </p:nvSpPr>
        <p:spPr>
          <a:xfrm>
            <a:off x="2880936" y="5421952"/>
            <a:ext cx="1758601" cy="47705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5248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5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0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39" grpId="0"/>
      <p:bldP spid="43" grpId="0"/>
      <p:bldP spid="45" grpId="0"/>
      <p:bldP spid="47" grpId="0"/>
      <p:bldP spid="49" grpId="0"/>
      <p:bldP spid="51" grpId="0"/>
      <p:bldP spid="53" grpId="0"/>
      <p:bldP spid="54" grpId="0"/>
      <p:bldP spid="55" grpId="0"/>
      <p:bldP spid="5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" grpId="0" animBg="1"/>
      <p:bldP spid="6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3C5105A-1B2A-46EB-9B17-189E79BEE36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659988" y="2189797"/>
            <a:ext cx="5064369" cy="37608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53CA8F2-36C6-4D23-95EA-3A2A0D0F8974}"/>
              </a:ext>
            </a:extLst>
          </p:cNvPr>
          <p:cNvSpPr txBox="1"/>
          <p:nvPr/>
        </p:nvSpPr>
        <p:spPr>
          <a:xfrm>
            <a:off x="1659988" y="850593"/>
            <a:ext cx="5382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Look at question 1 and work out the perimeter of these shapes. </a:t>
            </a:r>
          </a:p>
        </p:txBody>
      </p:sp>
    </p:spTree>
    <p:extLst>
      <p:ext uri="{BB962C8B-B14F-4D97-AF65-F5344CB8AC3E}">
        <p14:creationId xmlns:p14="http://schemas.microsoft.com/office/powerpoint/2010/main" val="2837930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8BF0AA9-68AF-41F5-A935-4F67B56AB2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5504" y="2795487"/>
            <a:ext cx="5264657" cy="318328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9FB3B32-7B1D-45DC-8D7B-E816D03502EB}"/>
              </a:ext>
            </a:extLst>
          </p:cNvPr>
          <p:cNvSpPr txBox="1"/>
          <p:nvPr/>
        </p:nvSpPr>
        <p:spPr>
          <a:xfrm>
            <a:off x="1355503" y="1266092"/>
            <a:ext cx="5382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Now, work through question 2 on your worksheet. </a:t>
            </a:r>
          </a:p>
        </p:txBody>
      </p:sp>
    </p:spTree>
    <p:extLst>
      <p:ext uri="{BB962C8B-B14F-4D97-AF65-F5344CB8AC3E}">
        <p14:creationId xmlns:p14="http://schemas.microsoft.com/office/powerpoint/2010/main" val="2920708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4415120" y="2849286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5 cm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793109" y="4137462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 cm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656026" y="2202955"/>
            <a:ext cx="872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? cm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927365" y="688006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6 cm</a:t>
            </a:r>
          </a:p>
        </p:txBody>
      </p:sp>
      <p:sp>
        <p:nvSpPr>
          <p:cNvPr id="64" name="Rectangle 63"/>
          <p:cNvSpPr/>
          <p:nvPr/>
        </p:nvSpPr>
        <p:spPr>
          <a:xfrm>
            <a:off x="2731464" y="1186446"/>
            <a:ext cx="841828" cy="304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65" name="Rectangle 64"/>
          <p:cNvSpPr/>
          <p:nvPr/>
        </p:nvSpPr>
        <p:spPr>
          <a:xfrm rot="5400000">
            <a:off x="3652701" y="543954"/>
            <a:ext cx="1763016" cy="304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66" name="TextBox 65"/>
          <p:cNvSpPr txBox="1"/>
          <p:nvPr/>
        </p:nvSpPr>
        <p:spPr>
          <a:xfrm>
            <a:off x="6206982" y="1647711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4"/>
                </a:solidFill>
              </a:rPr>
              <a:t>4 cm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2589295" y="1234938"/>
            <a:ext cx="0" cy="2951016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6132595" y="1234938"/>
            <a:ext cx="0" cy="1714524"/>
          </a:xfrm>
          <a:prstGeom prst="straightConnector1">
            <a:avLst/>
          </a:prstGeom>
          <a:ln w="38100">
            <a:solidFill>
              <a:schemeClr val="accent4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6206982" y="1647711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4 cm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628807" y="2195489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7 cm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734340" y="4980799"/>
                <a:ext cx="7391856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600" dirty="0"/>
                  <a:t>7 cm </a:t>
                </a:r>
                <a14:m>
                  <m:oMath xmlns:m="http://schemas.openxmlformats.org/officeDocument/2006/math">
                    <m:r>
                      <a:rPr lang="en-GB" sz="2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600" dirty="0">
                    <a:ea typeface="Cambria Math" panose="02040503050406030204" pitchFamily="18" charset="0"/>
                  </a:rPr>
                  <a:t> </a:t>
                </a:r>
                <a:r>
                  <a:rPr lang="en-GB" sz="2600" dirty="0"/>
                  <a:t>6 cm </a:t>
                </a:r>
                <a14:m>
                  <m:oMath xmlns:m="http://schemas.openxmlformats.org/officeDocument/2006/math">
                    <m:r>
                      <a:rPr lang="en-GB" sz="2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600" dirty="0">
                    <a:ea typeface="Cambria Math" panose="02040503050406030204" pitchFamily="18" charset="0"/>
                  </a:rPr>
                  <a:t> </a:t>
                </a:r>
                <a:r>
                  <a:rPr lang="en-GB" sz="2600" dirty="0"/>
                  <a:t>4 cm </a:t>
                </a:r>
                <a14:m>
                  <m:oMath xmlns:m="http://schemas.openxmlformats.org/officeDocument/2006/math">
                    <m:r>
                      <a:rPr lang="en-GB" sz="2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600" dirty="0">
                    <a:ea typeface="Cambria Math" panose="02040503050406030204" pitchFamily="18" charset="0"/>
                  </a:rPr>
                  <a:t> </a:t>
                </a:r>
                <a:r>
                  <a:rPr lang="en-GB" sz="2600" dirty="0"/>
                  <a:t>5 cm</a:t>
                </a:r>
                <a14:m>
                  <m:oMath xmlns:m="http://schemas.openxmlformats.org/officeDocument/2006/math">
                    <m:r>
                      <a:rPr lang="en-GB" sz="26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</m:oMath>
                </a14:m>
                <a:r>
                  <a:rPr lang="en-GB" sz="2600" dirty="0"/>
                  <a:t>3 cm </a:t>
                </a:r>
                <a14:m>
                  <m:oMath xmlns:m="http://schemas.openxmlformats.org/officeDocument/2006/math">
                    <m:r>
                      <a:rPr lang="en-GB" sz="2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600" dirty="0">
                    <a:ea typeface="Cambria Math" panose="02040503050406030204" pitchFamily="18" charset="0"/>
                  </a:rPr>
                  <a:t> </a:t>
                </a:r>
                <a:r>
                  <a:rPr lang="en-GB" sz="2600" dirty="0"/>
                  <a:t>1 cm</a:t>
                </a: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340" y="4980799"/>
                <a:ext cx="7391856" cy="492443"/>
              </a:xfrm>
              <a:prstGeom prst="rect">
                <a:avLst/>
              </a:prstGeom>
              <a:blipFill>
                <a:blip r:embed="rId5"/>
                <a:stretch>
                  <a:fillRect l="-1484" t="-9877" b="-32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/>
          <p:cNvSpPr txBox="1"/>
          <p:nvPr/>
        </p:nvSpPr>
        <p:spPr>
          <a:xfrm>
            <a:off x="6679226" y="4980345"/>
            <a:ext cx="133562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600" dirty="0">
                <a:latin typeface="Calibri" panose="020F0502020204030204" pitchFamily="34" charset="0"/>
              </a:rPr>
              <a:t> </a:t>
            </a:r>
            <a:r>
              <a:rPr lang="en-GB" sz="2600" dirty="0">
                <a:solidFill>
                  <a:schemeClr val="accent1"/>
                </a:solidFill>
              </a:rPr>
              <a:t>26 cm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642134" y="3272627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3 cm</a:t>
            </a: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3656201" y="2987651"/>
            <a:ext cx="0" cy="1216282"/>
          </a:xfrm>
          <a:prstGeom prst="straightConnector1">
            <a:avLst/>
          </a:prstGeom>
          <a:ln w="38100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642134" y="3272627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3 cm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538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44444E-6 L -0.13559 -0.0037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88" y="-185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44444E-6 L -0.26892 -0.0085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55" y="-44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48148E-6 L -0.40746 0.00023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382" y="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11111E-6 L -0.5493 0.00301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465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2" grpId="1"/>
      <p:bldP spid="66" grpId="0"/>
      <p:bldP spid="66" grpId="1"/>
      <p:bldP spid="66" grpId="2"/>
      <p:bldP spid="70" grpId="0"/>
      <p:bldP spid="71" grpId="0"/>
      <p:bldP spid="72" grpId="0"/>
      <p:bldP spid="73" grpId="0"/>
      <p:bldP spid="73" grpId="1"/>
      <p:bldP spid="73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137839" y="2892139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6 cm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42995" y="1356660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3 cm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179047" y="1150008"/>
            <a:ext cx="1992230" cy="34842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23" name="Rectangle 22"/>
          <p:cNvSpPr/>
          <p:nvPr/>
        </p:nvSpPr>
        <p:spPr>
          <a:xfrm rot="5400000">
            <a:off x="3660374" y="-1272988"/>
            <a:ext cx="1102824" cy="591898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25" name="TextBox 24"/>
          <p:cNvSpPr txBox="1"/>
          <p:nvPr/>
        </p:nvSpPr>
        <p:spPr>
          <a:xfrm>
            <a:off x="3752580" y="401394"/>
            <a:ext cx="1071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13 cm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5179047" y="4783057"/>
            <a:ext cx="1992232" cy="0"/>
          </a:xfrm>
          <a:prstGeom prst="straightConnector1">
            <a:avLst/>
          </a:prstGeom>
          <a:ln w="38100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7293586" y="1161515"/>
            <a:ext cx="0" cy="3472756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1131559" y="1150009"/>
            <a:ext cx="0" cy="1087908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327231" y="2499869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9 cm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874515" y="3342918"/>
                <a:ext cx="228780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</a:rPr>
                  <a:t>13 cm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8 cm </a:t>
                </a:r>
                <a:endParaRPr lang="en-GB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515" y="3342918"/>
                <a:ext cx="2287806" cy="523220"/>
              </a:xfrm>
              <a:prstGeom prst="rect">
                <a:avLst/>
              </a:prstGeom>
              <a:blipFill>
                <a:blip r:embed="rId5"/>
                <a:stretch>
                  <a:fillRect l="-5319" t="-10465" r="-425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2876462" y="2225805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8 cm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937013" y="3347383"/>
            <a:ext cx="12378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latin typeface="Calibri" panose="020F0502020204030204" pitchFamily="34" charset="0"/>
              </a:rPr>
              <a:t> 5 cm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5030166" y="2259035"/>
            <a:ext cx="0" cy="2308114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1252294" y="960357"/>
            <a:ext cx="5918983" cy="0"/>
          </a:xfrm>
          <a:prstGeom prst="straightConnector1">
            <a:avLst/>
          </a:prstGeom>
          <a:ln w="38100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1252294" y="2332324"/>
            <a:ext cx="3884928" cy="0"/>
          </a:xfrm>
          <a:prstGeom prst="straightConnector1">
            <a:avLst/>
          </a:prstGeom>
          <a:ln w="38100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831354" y="4697244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5 cm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753750" y="407816"/>
            <a:ext cx="1071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13 cm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876462" y="2230270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8 cm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439688" y="4244859"/>
                <a:ext cx="347032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13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+ </a:t>
                </a:r>
                <a:r>
                  <a:rPr lang="en-GB" sz="2800" dirty="0">
                    <a:latin typeface="Calibri" panose="020F0502020204030204" pitchFamily="34" charset="0"/>
                  </a:rPr>
                  <a:t>13 </a:t>
                </a: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9688" y="4244859"/>
                <a:ext cx="3470327" cy="523220"/>
              </a:xfrm>
              <a:prstGeom prst="rect">
                <a:avLst/>
              </a:prstGeom>
              <a:blipFill>
                <a:blip r:embed="rId6"/>
                <a:stretch>
                  <a:fillRect t="-13953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015163" y="4252348"/>
                <a:ext cx="98135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26 </a:t>
                </a: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5163" y="4252348"/>
                <a:ext cx="981359" cy="523220"/>
              </a:xfrm>
              <a:prstGeom prst="rect">
                <a:avLst/>
              </a:prstGeom>
              <a:blipFill>
                <a:blip r:embed="rId7"/>
                <a:stretch>
                  <a:fillRect t="-11765" r="-11180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781497" y="4834952"/>
            <a:ext cx="1767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 </a:t>
            </a:r>
            <a:r>
              <a:rPr lang="en-GB" sz="2800" dirty="0">
                <a:latin typeface="Calibri" panose="020F0502020204030204" pitchFamily="34" charset="0"/>
              </a:rPr>
              <a:t>6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 </a:t>
            </a:r>
            <a:r>
              <a:rPr lang="en-GB" sz="2800" dirty="0">
                <a:latin typeface="Calibri" panose="020F0502020204030204" pitchFamily="34" charset="0"/>
              </a:rPr>
              <a:t>9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469390" y="4844109"/>
                <a:ext cx="98135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18 </a:t>
                </a: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9390" y="4844109"/>
                <a:ext cx="981359" cy="523220"/>
              </a:xfrm>
              <a:prstGeom prst="rect">
                <a:avLst/>
              </a:prstGeom>
              <a:blipFill>
                <a:blip r:embed="rId8"/>
                <a:stretch>
                  <a:fillRect t="-11765" r="-11801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866235" y="5465217"/>
                <a:ext cx="39574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</a:rPr>
                  <a:t>26 cm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+ </a:t>
                </a:r>
                <a:r>
                  <a:rPr lang="en-GB" sz="2800" dirty="0">
                    <a:latin typeface="Calibri" panose="020F0502020204030204" pitchFamily="34" charset="0"/>
                  </a:rPr>
                  <a:t>18 cm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</a:t>
                </a:r>
                <a:r>
                  <a:rPr lang="en-GB" sz="2800" dirty="0">
                    <a:solidFill>
                      <a:schemeClr val="accent1"/>
                    </a:solidFill>
                    <a:latin typeface="Calibri" panose="020F0502020204030204" pitchFamily="34" charset="0"/>
                  </a:rPr>
                  <a:t>44 cm</a:t>
                </a: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235" y="5465217"/>
                <a:ext cx="3957472" cy="523220"/>
              </a:xfrm>
              <a:prstGeom prst="rect">
                <a:avLst/>
              </a:prstGeom>
              <a:blipFill>
                <a:blip r:embed="rId9"/>
                <a:stretch>
                  <a:fillRect l="-3082" t="-15294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781497" y="4252729"/>
            <a:ext cx="2000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13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 </a:t>
            </a:r>
            <a:r>
              <a:rPr lang="en-GB" sz="2800" dirty="0">
                <a:latin typeface="Calibri" panose="020F0502020204030204" pitchFamily="34" charset="0"/>
              </a:rPr>
              <a:t>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 </a:t>
            </a:r>
            <a:r>
              <a:rPr lang="en-GB" sz="2800" dirty="0">
                <a:latin typeface="Calibri" panose="020F0502020204030204" pitchFamily="34" charset="0"/>
              </a:rPr>
              <a:t>8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2276599" y="4840320"/>
                <a:ext cx="147598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9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+ </a:t>
                </a:r>
                <a:r>
                  <a:rPr lang="en-GB" sz="2800" dirty="0">
                    <a:latin typeface="Calibri" panose="020F0502020204030204" pitchFamily="34" charset="0"/>
                  </a:rPr>
                  <a:t>9 </a:t>
                </a: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6599" y="4840320"/>
                <a:ext cx="1475982" cy="523220"/>
              </a:xfrm>
              <a:prstGeom prst="rect">
                <a:avLst/>
              </a:prstGeom>
              <a:blipFill>
                <a:blip r:embed="rId10"/>
                <a:stretch>
                  <a:fillRect t="-13953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ounded Rectangle 1"/>
          <p:cNvSpPr/>
          <p:nvPr/>
        </p:nvSpPr>
        <p:spPr>
          <a:xfrm>
            <a:off x="2781999" y="2291857"/>
            <a:ext cx="1072297" cy="4160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ounded Rectangle 28"/>
          <p:cNvSpPr/>
          <p:nvPr/>
        </p:nvSpPr>
        <p:spPr>
          <a:xfrm>
            <a:off x="5733342" y="4750842"/>
            <a:ext cx="1072297" cy="4160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ounded Rectangle 29"/>
          <p:cNvSpPr/>
          <p:nvPr/>
        </p:nvSpPr>
        <p:spPr>
          <a:xfrm>
            <a:off x="3752580" y="457534"/>
            <a:ext cx="1072297" cy="4160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ounded Rectangle 30"/>
          <p:cNvSpPr/>
          <p:nvPr/>
        </p:nvSpPr>
        <p:spPr>
          <a:xfrm>
            <a:off x="7327231" y="2553467"/>
            <a:ext cx="865793" cy="4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ounded Rectangle 31"/>
          <p:cNvSpPr/>
          <p:nvPr/>
        </p:nvSpPr>
        <p:spPr>
          <a:xfrm>
            <a:off x="320403" y="1410258"/>
            <a:ext cx="865793" cy="4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ounded Rectangle 32"/>
          <p:cNvSpPr/>
          <p:nvPr/>
        </p:nvSpPr>
        <p:spPr>
          <a:xfrm>
            <a:off x="4141781" y="2942209"/>
            <a:ext cx="865793" cy="4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8695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81481E-6 L 0.26909 0.0097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55" y="486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7 L 0.69548 0.0032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774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07407E-6 L 0.00347 0.59745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29861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59259E-6 L -0.00035 0.35717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17847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81481E-6 L 0.00434 0.67939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33958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11111E-6 L -0.00121 0.29421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1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5" grpId="1"/>
      <p:bldP spid="38" grpId="0"/>
      <p:bldP spid="39" grpId="0"/>
      <p:bldP spid="39" grpId="1"/>
      <p:bldP spid="40" grpId="0"/>
      <p:bldP spid="40" grpId="1"/>
      <p:bldP spid="41" grpId="0"/>
      <p:bldP spid="41" grpId="1"/>
      <p:bldP spid="45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2" grpId="0" animBg="1"/>
      <p:bldP spid="2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D6D71F3-77F6-4CEC-973E-6E1E319DBD9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180492" y="2388869"/>
            <a:ext cx="4415253" cy="351956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B194CD6-EDAA-40D9-9BF8-2BEAA9D4F3FD}"/>
              </a:ext>
            </a:extLst>
          </p:cNvPr>
          <p:cNvSpPr txBox="1"/>
          <p:nvPr/>
        </p:nvSpPr>
        <p:spPr>
          <a:xfrm>
            <a:off x="886263" y="949570"/>
            <a:ext cx="63726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Next, work out the missing lengths of this rectilinear shape.</a:t>
            </a:r>
          </a:p>
        </p:txBody>
      </p:sp>
    </p:spTree>
    <p:extLst>
      <p:ext uri="{BB962C8B-B14F-4D97-AF65-F5344CB8AC3E}">
        <p14:creationId xmlns:p14="http://schemas.microsoft.com/office/powerpoint/2010/main" val="32354517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|16.1|20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7|12.2|5.9|0.7|0.7|24.8|1.9|1.6|2|1.8|2|9.1|15.2|6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3|14.7|11.1|2.4|3.5|14.4|9.4|21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1.5|10|4.3|7.9|2.4|7.9|18.4|12|2.2|6.4|3|18.9|13.1|4.4|3|4.5|3.2|3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6|2.3|5.3|1.7|1.6|1.4|4.6|5.7|19.6|10.2|5.1|2.2|5.9|0.8|5.2|7.5|17.7|4.6|2.6|10.5|0.8|16.9|1.9|2.9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15851A2-CA15-4605-83E6-3907B79A2A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2A2878-286F-4603-BF06-A2BD54E638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7711CD-1AE6-475E-827E-CD32B5B2A836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purl.org/dc/terms/"/>
    <ds:schemaRef ds:uri="522d4c35-b548-4432-90ae-af4376e1c4b4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2283</TotalTime>
  <Words>390</Words>
  <Application>Microsoft Office PowerPoint</Application>
  <PresentationFormat>On-screen Show (4:3)</PresentationFormat>
  <Paragraphs>96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12</vt:i4>
      </vt:variant>
    </vt:vector>
  </HeadingPairs>
  <TitlesOfParts>
    <vt:vector size="25" baseType="lpstr">
      <vt:lpstr>Arial</vt:lpstr>
      <vt:lpstr>Calibri</vt:lpstr>
      <vt:lpstr>Cambria Math</vt:lpstr>
      <vt:lpstr>Comic Sans MS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Kat Lamb</cp:lastModifiedBy>
  <cp:revision>138</cp:revision>
  <dcterms:created xsi:type="dcterms:W3CDTF">2019-07-05T11:02:13Z</dcterms:created>
  <dcterms:modified xsi:type="dcterms:W3CDTF">2021-11-24T21:09:20Z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