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</p:sldMasterIdLst>
  <p:notesMasterIdLst>
    <p:notesMasterId r:id="rId15"/>
  </p:notesMasterIdLst>
  <p:handoutMasterIdLst>
    <p:handoutMasterId r:id="rId16"/>
  </p:handoutMasterIdLst>
  <p:sldIdLst>
    <p:sldId id="269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embeddedFontLst>
    <p:embeddedFont>
      <p:font typeface="My Happy Ending" pitchFamily="2" charset="0"/>
      <p:regular r:id="rId17"/>
    </p:embeddedFont>
    <p:embeddedFont>
      <p:font typeface="Twinkl" panose="020B0604020202020204" charset="0"/>
      <p:regular r:id="rId18"/>
      <p:bold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53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026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486A4E8-0EEF-43D9-AE8A-2C241B8733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5324E0A-9626-40A4-8975-48AA2B10FF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26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486A4E8-0EEF-43D9-AE8A-2C241B8733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5324E0A-9626-40A4-8975-48AA2B10FF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26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486A4E8-0EEF-43D9-AE8A-2C241B8733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5324E0A-9626-40A4-8975-48AA2B10FF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984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486A4E8-0EEF-43D9-AE8A-2C241B8733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5324E0A-9626-40A4-8975-48AA2B10FF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03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486A4E8-0EEF-43D9-AE8A-2C241B8733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5324E0A-9626-40A4-8975-48AA2B10FF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8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486A4E8-0EEF-43D9-AE8A-2C241B8733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5324E0A-9626-40A4-8975-48AA2B10FF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235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486A4E8-0EEF-43D9-AE8A-2C241B8733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5324E0A-9626-40A4-8975-48AA2B10FF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0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6287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486A4E8-0EEF-43D9-AE8A-2C241B8733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5324E0A-9626-40A4-8975-48AA2B10FF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08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486A4E8-0EEF-43D9-AE8A-2C241B8733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5324E0A-9626-40A4-8975-48AA2B10FF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352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486A4E8-0EEF-43D9-AE8A-2C241B8733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5324E0A-9626-40A4-8975-48AA2B10FF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2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486A4E8-0EEF-43D9-AE8A-2C241B8733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5324E0A-9626-40A4-8975-48AA2B10FF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28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486A4E8-0EEF-43D9-AE8A-2C241B8733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5324E0A-9626-40A4-8975-48AA2B10FF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0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E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342585"/>
            <a:ext cx="6858000" cy="3458015"/>
          </a:xfrm>
        </p:spPr>
        <p:txBody>
          <a:bodyPr>
            <a:normAutofit/>
          </a:bodyPr>
          <a:lstStyle/>
          <a:p>
            <a:r>
              <a:rPr lang="en-GB" sz="9600" u="sng" dirty="0" smtClean="0">
                <a:latin typeface="My Happy Ending" pitchFamily="2" charset="0"/>
                <a:ea typeface="My Happy Ending" pitchFamily="2" charset="0"/>
              </a:rPr>
              <a:t>Show Don’t Tell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256357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2DB8-C6A5-914B-BFA4-865811696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076" y="684213"/>
            <a:ext cx="4821384" cy="994306"/>
          </a:xfrm>
        </p:spPr>
        <p:txBody>
          <a:bodyPr/>
          <a:lstStyle/>
          <a:p>
            <a:r>
              <a:rPr lang="en-US" dirty="0"/>
              <a:t>Show Don’t Tell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AAC2999-2374-2547-A854-3CC3E12E96D9}"/>
              </a:ext>
            </a:extLst>
          </p:cNvPr>
          <p:cNvSpPr/>
          <p:nvPr/>
        </p:nvSpPr>
        <p:spPr>
          <a:xfrm>
            <a:off x="-637309" y="1567683"/>
            <a:ext cx="6165273" cy="616527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C6AB16-C502-ED4B-A171-9AFD5D30C56B}"/>
              </a:ext>
            </a:extLst>
          </p:cNvPr>
          <p:cNvSpPr/>
          <p:nvPr/>
        </p:nvSpPr>
        <p:spPr>
          <a:xfrm>
            <a:off x="4738258" y="1678519"/>
            <a:ext cx="40593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Improve this sentence and think of ways to </a:t>
            </a:r>
            <a:r>
              <a:rPr lang="en-GB" altLang="en-US" b="1" dirty="0"/>
              <a:t>show</a:t>
            </a:r>
            <a:r>
              <a:rPr lang="en-GB" altLang="en-US" dirty="0"/>
              <a:t> what the character </a:t>
            </a:r>
            <a:br>
              <a:rPr lang="en-GB" altLang="en-US" dirty="0"/>
            </a:br>
            <a:r>
              <a:rPr lang="en-GB" altLang="en-US" dirty="0"/>
              <a:t>is feeling. 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C31D43D8-E016-E245-A67C-5E87D000A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" y="684213"/>
            <a:ext cx="4461088" cy="684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377955B-CA94-E14F-AD5F-A9204CDE8500}"/>
              </a:ext>
            </a:extLst>
          </p:cNvPr>
          <p:cNvSpPr txBox="1">
            <a:spLocks/>
          </p:cNvSpPr>
          <p:nvPr/>
        </p:nvSpPr>
        <p:spPr>
          <a:xfrm>
            <a:off x="3463637" y="5179481"/>
            <a:ext cx="4821384" cy="994306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He was afraid.</a:t>
            </a:r>
          </a:p>
        </p:txBody>
      </p:sp>
    </p:spTree>
    <p:extLst>
      <p:ext uri="{BB962C8B-B14F-4D97-AF65-F5344CB8AC3E}">
        <p14:creationId xmlns:p14="http://schemas.microsoft.com/office/powerpoint/2010/main" val="317596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2DB8-C6A5-914B-BFA4-865811696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076" y="684213"/>
            <a:ext cx="4821384" cy="994306"/>
          </a:xfrm>
        </p:spPr>
        <p:txBody>
          <a:bodyPr/>
          <a:lstStyle/>
          <a:p>
            <a:r>
              <a:rPr lang="en-US" dirty="0"/>
              <a:t>Show Don’t Tell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AAC2999-2374-2547-A854-3CC3E12E96D9}"/>
              </a:ext>
            </a:extLst>
          </p:cNvPr>
          <p:cNvSpPr/>
          <p:nvPr/>
        </p:nvSpPr>
        <p:spPr>
          <a:xfrm>
            <a:off x="-637309" y="1567683"/>
            <a:ext cx="6165273" cy="616527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C6AB16-C502-ED4B-A171-9AFD5D30C56B}"/>
              </a:ext>
            </a:extLst>
          </p:cNvPr>
          <p:cNvSpPr/>
          <p:nvPr/>
        </p:nvSpPr>
        <p:spPr>
          <a:xfrm>
            <a:off x="4738258" y="1678519"/>
            <a:ext cx="40593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Improve this sentence and think of ways to </a:t>
            </a:r>
            <a:r>
              <a:rPr lang="en-GB" altLang="en-US" b="1" dirty="0"/>
              <a:t>show</a:t>
            </a:r>
            <a:r>
              <a:rPr lang="en-GB" altLang="en-US" dirty="0"/>
              <a:t> what the character </a:t>
            </a:r>
            <a:br>
              <a:rPr lang="en-GB" altLang="en-US" dirty="0"/>
            </a:br>
            <a:r>
              <a:rPr lang="en-GB" altLang="en-US" dirty="0"/>
              <a:t>is feeling. 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9EE585D-D92A-0848-A4A8-39EC1537A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450" y="-595745"/>
            <a:ext cx="5608068" cy="1021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377955B-CA94-E14F-AD5F-A9204CDE8500}"/>
              </a:ext>
            </a:extLst>
          </p:cNvPr>
          <p:cNvSpPr txBox="1">
            <a:spLocks/>
          </p:cNvSpPr>
          <p:nvPr/>
        </p:nvSpPr>
        <p:spPr>
          <a:xfrm>
            <a:off x="3463637" y="5179481"/>
            <a:ext cx="4821384" cy="994306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She was excited.</a:t>
            </a:r>
          </a:p>
        </p:txBody>
      </p:sp>
    </p:spTree>
    <p:extLst>
      <p:ext uri="{BB962C8B-B14F-4D97-AF65-F5344CB8AC3E}">
        <p14:creationId xmlns:p14="http://schemas.microsoft.com/office/powerpoint/2010/main" val="168117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AD615-163B-A44F-B435-301CF72EE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Don’t Tell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58AC847-A87E-D049-87A5-F4B4FC29E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5" y="1623101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Can you make up your own sentence for a friend to improve?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0DC84A-1787-F143-BB07-1AC30987A30C}"/>
              </a:ext>
            </a:extLst>
          </p:cNvPr>
          <p:cNvSpPr/>
          <p:nvPr/>
        </p:nvSpPr>
        <p:spPr>
          <a:xfrm>
            <a:off x="750882" y="2219363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Write down a simple sentence and ask a friend to improve it.  Make sure they show what the character is feeling by describing their actions.</a:t>
            </a:r>
          </a:p>
        </p:txBody>
      </p:sp>
      <p:pic>
        <p:nvPicPr>
          <p:cNvPr id="6" name="Picture 5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DAAE17CB-230F-AF40-BA13-85632138D6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846" y="3039682"/>
            <a:ext cx="4666773" cy="361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1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196DA-5DBD-B84F-85D3-AA268A969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753486"/>
            <a:ext cx="8220075" cy="994306"/>
          </a:xfrm>
        </p:spPr>
        <p:txBody>
          <a:bodyPr/>
          <a:lstStyle/>
          <a:p>
            <a:r>
              <a:rPr lang="en-US" dirty="0"/>
              <a:t>Show Don’t Tell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59DC3E-3716-704D-92E7-0856044AA4D5}"/>
              </a:ext>
            </a:extLst>
          </p:cNvPr>
          <p:cNvSpPr/>
          <p:nvPr/>
        </p:nvSpPr>
        <p:spPr>
          <a:xfrm>
            <a:off x="858982" y="162310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This is a technique that writers use to create a clear picture in the </a:t>
            </a:r>
            <a:br>
              <a:rPr lang="en-GB" altLang="en-US" dirty="0"/>
            </a:br>
            <a:r>
              <a:rPr lang="en-GB" altLang="en-US" dirty="0"/>
              <a:t>reader’s mind.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02B951-D8F8-F748-B6AF-8FD0FA38BCBB}"/>
              </a:ext>
            </a:extLst>
          </p:cNvPr>
          <p:cNvSpPr/>
          <p:nvPr/>
        </p:nvSpPr>
        <p:spPr>
          <a:xfrm>
            <a:off x="3920837" y="564284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It makes the story much more interesting and allows the reader to fully understand how a character feels. 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A06215B-F055-804E-A37C-803676257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1832">
            <a:off x="2028088" y="2242689"/>
            <a:ext cx="4893012" cy="343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01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84FE0370-2D7E-364B-8C25-9C03398BEBBB}"/>
              </a:ext>
            </a:extLst>
          </p:cNvPr>
          <p:cNvSpPr/>
          <p:nvPr/>
        </p:nvSpPr>
        <p:spPr>
          <a:xfrm>
            <a:off x="5500255" y="1884218"/>
            <a:ext cx="3075709" cy="4641273"/>
          </a:xfrm>
          <a:custGeom>
            <a:avLst/>
            <a:gdLst>
              <a:gd name="connsiteX0" fmla="*/ 0 w 3075709"/>
              <a:gd name="connsiteY0" fmla="*/ 900546 h 4641273"/>
              <a:gd name="connsiteX1" fmla="*/ 775854 w 3075709"/>
              <a:gd name="connsiteY1" fmla="*/ 387927 h 4641273"/>
              <a:gd name="connsiteX2" fmla="*/ 1939636 w 3075709"/>
              <a:gd name="connsiteY2" fmla="*/ 0 h 4641273"/>
              <a:gd name="connsiteX3" fmla="*/ 3006436 w 3075709"/>
              <a:gd name="connsiteY3" fmla="*/ 96982 h 4641273"/>
              <a:gd name="connsiteX4" fmla="*/ 3061854 w 3075709"/>
              <a:gd name="connsiteY4" fmla="*/ 1330037 h 4641273"/>
              <a:gd name="connsiteX5" fmla="*/ 2854036 w 3075709"/>
              <a:gd name="connsiteY5" fmla="*/ 2244437 h 4641273"/>
              <a:gd name="connsiteX6" fmla="*/ 3061854 w 3075709"/>
              <a:gd name="connsiteY6" fmla="*/ 3338946 h 4641273"/>
              <a:gd name="connsiteX7" fmla="*/ 3075709 w 3075709"/>
              <a:gd name="connsiteY7" fmla="*/ 4544291 h 4641273"/>
              <a:gd name="connsiteX8" fmla="*/ 1634836 w 3075709"/>
              <a:gd name="connsiteY8" fmla="*/ 4641273 h 4641273"/>
              <a:gd name="connsiteX9" fmla="*/ 678872 w 3075709"/>
              <a:gd name="connsiteY9" fmla="*/ 3976255 h 4641273"/>
              <a:gd name="connsiteX10" fmla="*/ 415636 w 3075709"/>
              <a:gd name="connsiteY10" fmla="*/ 3810000 h 4641273"/>
              <a:gd name="connsiteX11" fmla="*/ 0 w 3075709"/>
              <a:gd name="connsiteY11" fmla="*/ 900546 h 464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75709" h="4641273">
                <a:moveTo>
                  <a:pt x="0" y="900546"/>
                </a:moveTo>
                <a:lnTo>
                  <a:pt x="775854" y="387927"/>
                </a:lnTo>
                <a:lnTo>
                  <a:pt x="1939636" y="0"/>
                </a:lnTo>
                <a:lnTo>
                  <a:pt x="3006436" y="96982"/>
                </a:lnTo>
                <a:lnTo>
                  <a:pt x="3061854" y="1330037"/>
                </a:lnTo>
                <a:lnTo>
                  <a:pt x="2854036" y="2244437"/>
                </a:lnTo>
                <a:lnTo>
                  <a:pt x="3061854" y="3338946"/>
                </a:lnTo>
                <a:lnTo>
                  <a:pt x="3075709" y="4544291"/>
                </a:lnTo>
                <a:lnTo>
                  <a:pt x="1634836" y="4641273"/>
                </a:lnTo>
                <a:lnTo>
                  <a:pt x="678872" y="3976255"/>
                </a:lnTo>
                <a:lnTo>
                  <a:pt x="415636" y="3810000"/>
                </a:lnTo>
                <a:lnTo>
                  <a:pt x="0" y="900546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1A8763F-3303-5B49-B8A4-071C307DFECB}"/>
              </a:ext>
            </a:extLst>
          </p:cNvPr>
          <p:cNvSpPr/>
          <p:nvPr/>
        </p:nvSpPr>
        <p:spPr>
          <a:xfrm>
            <a:off x="595745" y="1565564"/>
            <a:ext cx="3796146" cy="2590800"/>
          </a:xfrm>
          <a:custGeom>
            <a:avLst/>
            <a:gdLst>
              <a:gd name="connsiteX0" fmla="*/ 3796146 w 3796146"/>
              <a:gd name="connsiteY0" fmla="*/ 997527 h 2590800"/>
              <a:gd name="connsiteX1" fmla="*/ 3241964 w 3796146"/>
              <a:gd name="connsiteY1" fmla="*/ 152400 h 2590800"/>
              <a:gd name="connsiteX2" fmla="*/ 1468582 w 3796146"/>
              <a:gd name="connsiteY2" fmla="*/ 0 h 2590800"/>
              <a:gd name="connsiteX3" fmla="*/ 83128 w 3796146"/>
              <a:gd name="connsiteY3" fmla="*/ 55418 h 2590800"/>
              <a:gd name="connsiteX4" fmla="*/ 0 w 3796146"/>
              <a:gd name="connsiteY4" fmla="*/ 1246909 h 2590800"/>
              <a:gd name="connsiteX5" fmla="*/ 360219 w 3796146"/>
              <a:gd name="connsiteY5" fmla="*/ 2590800 h 2590800"/>
              <a:gd name="connsiteX6" fmla="*/ 1593273 w 3796146"/>
              <a:gd name="connsiteY6" fmla="*/ 2008909 h 2590800"/>
              <a:gd name="connsiteX7" fmla="*/ 2549237 w 3796146"/>
              <a:gd name="connsiteY7" fmla="*/ 2133600 h 2590800"/>
              <a:gd name="connsiteX8" fmla="*/ 3796146 w 3796146"/>
              <a:gd name="connsiteY8" fmla="*/ 997527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6146" h="2590800">
                <a:moveTo>
                  <a:pt x="3796146" y="997527"/>
                </a:moveTo>
                <a:lnTo>
                  <a:pt x="3241964" y="152400"/>
                </a:lnTo>
                <a:lnTo>
                  <a:pt x="1468582" y="0"/>
                </a:lnTo>
                <a:lnTo>
                  <a:pt x="83128" y="55418"/>
                </a:lnTo>
                <a:lnTo>
                  <a:pt x="0" y="1246909"/>
                </a:lnTo>
                <a:lnTo>
                  <a:pt x="360219" y="2590800"/>
                </a:lnTo>
                <a:lnTo>
                  <a:pt x="1593273" y="2008909"/>
                </a:lnTo>
                <a:lnTo>
                  <a:pt x="2549237" y="2133600"/>
                </a:lnTo>
                <a:lnTo>
                  <a:pt x="3796146" y="99752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9F8F0ED-52A1-E844-B129-B57A6F2FF6EE}"/>
              </a:ext>
            </a:extLst>
          </p:cNvPr>
          <p:cNvSpPr/>
          <p:nvPr/>
        </p:nvSpPr>
        <p:spPr>
          <a:xfrm>
            <a:off x="2369127" y="2292070"/>
            <a:ext cx="3976255" cy="4642184"/>
          </a:xfrm>
          <a:custGeom>
            <a:avLst/>
            <a:gdLst>
              <a:gd name="connsiteX0" fmla="*/ 0 w 4682836"/>
              <a:gd name="connsiteY0" fmla="*/ 5472545 h 5555672"/>
              <a:gd name="connsiteX1" fmla="*/ 193963 w 4682836"/>
              <a:gd name="connsiteY1" fmla="*/ 5140036 h 5555672"/>
              <a:gd name="connsiteX2" fmla="*/ 651163 w 4682836"/>
              <a:gd name="connsiteY2" fmla="*/ 4655127 h 5555672"/>
              <a:gd name="connsiteX3" fmla="*/ 858981 w 4682836"/>
              <a:gd name="connsiteY3" fmla="*/ 4558145 h 5555672"/>
              <a:gd name="connsiteX4" fmla="*/ 1399309 w 4682836"/>
              <a:gd name="connsiteY4" fmla="*/ 4682836 h 5555672"/>
              <a:gd name="connsiteX5" fmla="*/ 1482436 w 4682836"/>
              <a:gd name="connsiteY5" fmla="*/ 4502727 h 5555672"/>
              <a:gd name="connsiteX6" fmla="*/ 1662545 w 4682836"/>
              <a:gd name="connsiteY6" fmla="*/ 4502727 h 5555672"/>
              <a:gd name="connsiteX7" fmla="*/ 1662545 w 4682836"/>
              <a:gd name="connsiteY7" fmla="*/ 4294909 h 5555672"/>
              <a:gd name="connsiteX8" fmla="*/ 1510145 w 4682836"/>
              <a:gd name="connsiteY8" fmla="*/ 3920836 h 5555672"/>
              <a:gd name="connsiteX9" fmla="*/ 1357745 w 4682836"/>
              <a:gd name="connsiteY9" fmla="*/ 3962400 h 5555672"/>
              <a:gd name="connsiteX10" fmla="*/ 1066800 w 4682836"/>
              <a:gd name="connsiteY10" fmla="*/ 3837709 h 5555672"/>
              <a:gd name="connsiteX11" fmla="*/ 942109 w 4682836"/>
              <a:gd name="connsiteY11" fmla="*/ 3449782 h 5555672"/>
              <a:gd name="connsiteX12" fmla="*/ 762000 w 4682836"/>
              <a:gd name="connsiteY12" fmla="*/ 2951018 h 5555672"/>
              <a:gd name="connsiteX13" fmla="*/ 512618 w 4682836"/>
              <a:gd name="connsiteY13" fmla="*/ 2895600 h 5555672"/>
              <a:gd name="connsiteX14" fmla="*/ 360218 w 4682836"/>
              <a:gd name="connsiteY14" fmla="*/ 2729345 h 5555672"/>
              <a:gd name="connsiteX15" fmla="*/ 540327 w 4682836"/>
              <a:gd name="connsiteY15" fmla="*/ 2507672 h 5555672"/>
              <a:gd name="connsiteX16" fmla="*/ 443345 w 4682836"/>
              <a:gd name="connsiteY16" fmla="*/ 2189018 h 5555672"/>
              <a:gd name="connsiteX17" fmla="*/ 249381 w 4682836"/>
              <a:gd name="connsiteY17" fmla="*/ 2050472 h 5555672"/>
              <a:gd name="connsiteX18" fmla="*/ 443345 w 4682836"/>
              <a:gd name="connsiteY18" fmla="*/ 1704109 h 5555672"/>
              <a:gd name="connsiteX19" fmla="*/ 540327 w 4682836"/>
              <a:gd name="connsiteY19" fmla="*/ 1136072 h 5555672"/>
              <a:gd name="connsiteX20" fmla="*/ 762000 w 4682836"/>
              <a:gd name="connsiteY20" fmla="*/ 775854 h 5555672"/>
              <a:gd name="connsiteX21" fmla="*/ 1302327 w 4682836"/>
              <a:gd name="connsiteY21" fmla="*/ 387927 h 5555672"/>
              <a:gd name="connsiteX22" fmla="*/ 1925781 w 4682836"/>
              <a:gd name="connsiteY22" fmla="*/ 138545 h 5555672"/>
              <a:gd name="connsiteX23" fmla="*/ 2576945 w 4682836"/>
              <a:gd name="connsiteY23" fmla="*/ 0 h 5555672"/>
              <a:gd name="connsiteX24" fmla="*/ 3200400 w 4682836"/>
              <a:gd name="connsiteY24" fmla="*/ 124691 h 5555672"/>
              <a:gd name="connsiteX25" fmla="*/ 3422072 w 4682836"/>
              <a:gd name="connsiteY25" fmla="*/ 235527 h 5555672"/>
              <a:gd name="connsiteX26" fmla="*/ 3851563 w 4682836"/>
              <a:gd name="connsiteY26" fmla="*/ 318654 h 5555672"/>
              <a:gd name="connsiteX27" fmla="*/ 4170218 w 4682836"/>
              <a:gd name="connsiteY27" fmla="*/ 623454 h 5555672"/>
              <a:gd name="connsiteX28" fmla="*/ 4405745 w 4682836"/>
              <a:gd name="connsiteY28" fmla="*/ 900545 h 5555672"/>
              <a:gd name="connsiteX29" fmla="*/ 4682836 w 4682836"/>
              <a:gd name="connsiteY29" fmla="*/ 1330036 h 5555672"/>
              <a:gd name="connsiteX30" fmla="*/ 4627418 w 4682836"/>
              <a:gd name="connsiteY30" fmla="*/ 1648691 h 5555672"/>
              <a:gd name="connsiteX31" fmla="*/ 4405745 w 4682836"/>
              <a:gd name="connsiteY31" fmla="*/ 2646218 h 5555672"/>
              <a:gd name="connsiteX32" fmla="*/ 4488872 w 4682836"/>
              <a:gd name="connsiteY32" fmla="*/ 3366654 h 5555672"/>
              <a:gd name="connsiteX33" fmla="*/ 4294909 w 4682836"/>
              <a:gd name="connsiteY33" fmla="*/ 3934691 h 5555672"/>
              <a:gd name="connsiteX34" fmla="*/ 4003963 w 4682836"/>
              <a:gd name="connsiteY34" fmla="*/ 4488872 h 5555672"/>
              <a:gd name="connsiteX35" fmla="*/ 3726872 w 4682836"/>
              <a:gd name="connsiteY35" fmla="*/ 4973782 h 5555672"/>
              <a:gd name="connsiteX36" fmla="*/ 4239491 w 4682836"/>
              <a:gd name="connsiteY36" fmla="*/ 5181600 h 5555672"/>
              <a:gd name="connsiteX37" fmla="*/ 4502727 w 4682836"/>
              <a:gd name="connsiteY37" fmla="*/ 5555672 h 5555672"/>
              <a:gd name="connsiteX38" fmla="*/ 0 w 4682836"/>
              <a:gd name="connsiteY38" fmla="*/ 5472545 h 555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682836" h="5555672">
                <a:moveTo>
                  <a:pt x="0" y="5472545"/>
                </a:moveTo>
                <a:lnTo>
                  <a:pt x="193963" y="5140036"/>
                </a:lnTo>
                <a:lnTo>
                  <a:pt x="651163" y="4655127"/>
                </a:lnTo>
                <a:lnTo>
                  <a:pt x="858981" y="4558145"/>
                </a:lnTo>
                <a:lnTo>
                  <a:pt x="1399309" y="4682836"/>
                </a:lnTo>
                <a:lnTo>
                  <a:pt x="1482436" y="4502727"/>
                </a:lnTo>
                <a:lnTo>
                  <a:pt x="1662545" y="4502727"/>
                </a:lnTo>
                <a:lnTo>
                  <a:pt x="1662545" y="4294909"/>
                </a:lnTo>
                <a:lnTo>
                  <a:pt x="1510145" y="3920836"/>
                </a:lnTo>
                <a:lnTo>
                  <a:pt x="1357745" y="3962400"/>
                </a:lnTo>
                <a:lnTo>
                  <a:pt x="1066800" y="3837709"/>
                </a:lnTo>
                <a:lnTo>
                  <a:pt x="942109" y="3449782"/>
                </a:lnTo>
                <a:lnTo>
                  <a:pt x="762000" y="2951018"/>
                </a:lnTo>
                <a:lnTo>
                  <a:pt x="512618" y="2895600"/>
                </a:lnTo>
                <a:lnTo>
                  <a:pt x="360218" y="2729345"/>
                </a:lnTo>
                <a:lnTo>
                  <a:pt x="540327" y="2507672"/>
                </a:lnTo>
                <a:lnTo>
                  <a:pt x="443345" y="2189018"/>
                </a:lnTo>
                <a:lnTo>
                  <a:pt x="249381" y="2050472"/>
                </a:lnTo>
                <a:lnTo>
                  <a:pt x="443345" y="1704109"/>
                </a:lnTo>
                <a:lnTo>
                  <a:pt x="540327" y="1136072"/>
                </a:lnTo>
                <a:lnTo>
                  <a:pt x="762000" y="775854"/>
                </a:lnTo>
                <a:lnTo>
                  <a:pt x="1302327" y="387927"/>
                </a:lnTo>
                <a:lnTo>
                  <a:pt x="1925781" y="138545"/>
                </a:lnTo>
                <a:lnTo>
                  <a:pt x="2576945" y="0"/>
                </a:lnTo>
                <a:lnTo>
                  <a:pt x="3200400" y="124691"/>
                </a:lnTo>
                <a:lnTo>
                  <a:pt x="3422072" y="235527"/>
                </a:lnTo>
                <a:lnTo>
                  <a:pt x="3851563" y="318654"/>
                </a:lnTo>
                <a:lnTo>
                  <a:pt x="4170218" y="623454"/>
                </a:lnTo>
                <a:lnTo>
                  <a:pt x="4405745" y="900545"/>
                </a:lnTo>
                <a:lnTo>
                  <a:pt x="4682836" y="1330036"/>
                </a:lnTo>
                <a:lnTo>
                  <a:pt x="4627418" y="1648691"/>
                </a:lnTo>
                <a:lnTo>
                  <a:pt x="4405745" y="2646218"/>
                </a:lnTo>
                <a:lnTo>
                  <a:pt x="4488872" y="3366654"/>
                </a:lnTo>
                <a:lnTo>
                  <a:pt x="4294909" y="3934691"/>
                </a:lnTo>
                <a:lnTo>
                  <a:pt x="4003963" y="4488872"/>
                </a:lnTo>
                <a:lnTo>
                  <a:pt x="3726872" y="4973782"/>
                </a:lnTo>
                <a:lnTo>
                  <a:pt x="4239491" y="5181600"/>
                </a:lnTo>
                <a:lnTo>
                  <a:pt x="4502727" y="5555672"/>
                </a:lnTo>
                <a:lnTo>
                  <a:pt x="0" y="5472545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E7A24F-3637-B649-8526-F25C711B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739634"/>
            <a:ext cx="8220075" cy="994306"/>
          </a:xfrm>
        </p:spPr>
        <p:txBody>
          <a:bodyPr/>
          <a:lstStyle/>
          <a:p>
            <a:r>
              <a:rPr lang="en-US" sz="3200" dirty="0"/>
              <a:t>Which Sentence Do You Prefer and Why?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5E5A01D9-80CC-A647-B54A-88BC415AA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218" y="2409781"/>
            <a:ext cx="3739928" cy="464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A84B57-6B77-D24A-81E7-D0FCAA9C48C5}"/>
              </a:ext>
            </a:extLst>
          </p:cNvPr>
          <p:cNvSpPr txBox="1"/>
          <p:nvPr/>
        </p:nvSpPr>
        <p:spPr>
          <a:xfrm>
            <a:off x="955964" y="2021261"/>
            <a:ext cx="26600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Connor was scared.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A4A3E-A4E4-2943-895B-6901E224DEA3}"/>
              </a:ext>
            </a:extLst>
          </p:cNvPr>
          <p:cNvSpPr txBox="1"/>
          <p:nvPr/>
        </p:nvSpPr>
        <p:spPr>
          <a:xfrm>
            <a:off x="6345382" y="2496694"/>
            <a:ext cx="21095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Connor’s tummy started to churn and </a:t>
            </a:r>
          </a:p>
          <a:p>
            <a:r>
              <a:rPr lang="en-US" sz="2400" dirty="0"/>
              <a:t>he was beginning to break out into a cold sweat.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040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03B29928-0F27-424D-B973-4F4D2DABCDA1}"/>
              </a:ext>
            </a:extLst>
          </p:cNvPr>
          <p:cNvSpPr/>
          <p:nvPr/>
        </p:nvSpPr>
        <p:spPr>
          <a:xfrm>
            <a:off x="5749636" y="2369127"/>
            <a:ext cx="2646219" cy="2355273"/>
          </a:xfrm>
          <a:custGeom>
            <a:avLst/>
            <a:gdLst>
              <a:gd name="connsiteX0" fmla="*/ 0 w 2646219"/>
              <a:gd name="connsiteY0" fmla="*/ 263237 h 2355273"/>
              <a:gd name="connsiteX1" fmla="*/ 1177637 w 2646219"/>
              <a:gd name="connsiteY1" fmla="*/ 0 h 2355273"/>
              <a:gd name="connsiteX2" fmla="*/ 2493819 w 2646219"/>
              <a:gd name="connsiteY2" fmla="*/ 110837 h 2355273"/>
              <a:gd name="connsiteX3" fmla="*/ 2646219 w 2646219"/>
              <a:gd name="connsiteY3" fmla="*/ 637309 h 2355273"/>
              <a:gd name="connsiteX4" fmla="*/ 2479964 w 2646219"/>
              <a:gd name="connsiteY4" fmla="*/ 969818 h 2355273"/>
              <a:gd name="connsiteX5" fmla="*/ 2590800 w 2646219"/>
              <a:gd name="connsiteY5" fmla="*/ 1579418 h 2355273"/>
              <a:gd name="connsiteX6" fmla="*/ 2327564 w 2646219"/>
              <a:gd name="connsiteY6" fmla="*/ 2008909 h 2355273"/>
              <a:gd name="connsiteX7" fmla="*/ 1814946 w 2646219"/>
              <a:gd name="connsiteY7" fmla="*/ 2355273 h 2355273"/>
              <a:gd name="connsiteX8" fmla="*/ 637309 w 2646219"/>
              <a:gd name="connsiteY8" fmla="*/ 2202873 h 2355273"/>
              <a:gd name="connsiteX9" fmla="*/ 360219 w 2646219"/>
              <a:gd name="connsiteY9" fmla="*/ 1690255 h 2355273"/>
              <a:gd name="connsiteX10" fmla="*/ 69273 w 2646219"/>
              <a:gd name="connsiteY10" fmla="*/ 1593273 h 2355273"/>
              <a:gd name="connsiteX11" fmla="*/ 0 w 2646219"/>
              <a:gd name="connsiteY11" fmla="*/ 263237 h 235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46219" h="2355273">
                <a:moveTo>
                  <a:pt x="0" y="263237"/>
                </a:moveTo>
                <a:lnTo>
                  <a:pt x="1177637" y="0"/>
                </a:lnTo>
                <a:lnTo>
                  <a:pt x="2493819" y="110837"/>
                </a:lnTo>
                <a:lnTo>
                  <a:pt x="2646219" y="637309"/>
                </a:lnTo>
                <a:lnTo>
                  <a:pt x="2479964" y="969818"/>
                </a:lnTo>
                <a:lnTo>
                  <a:pt x="2590800" y="1579418"/>
                </a:lnTo>
                <a:lnTo>
                  <a:pt x="2327564" y="2008909"/>
                </a:lnTo>
                <a:lnTo>
                  <a:pt x="1814946" y="2355273"/>
                </a:lnTo>
                <a:lnTo>
                  <a:pt x="637309" y="2202873"/>
                </a:lnTo>
                <a:lnTo>
                  <a:pt x="360219" y="1690255"/>
                </a:lnTo>
                <a:lnTo>
                  <a:pt x="69273" y="1593273"/>
                </a:lnTo>
                <a:lnTo>
                  <a:pt x="0" y="26323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328516B-BD26-CA4D-9512-515C8D27FDBC}"/>
              </a:ext>
            </a:extLst>
          </p:cNvPr>
          <p:cNvSpPr/>
          <p:nvPr/>
        </p:nvSpPr>
        <p:spPr>
          <a:xfrm>
            <a:off x="734291" y="1759527"/>
            <a:ext cx="3241964" cy="1717964"/>
          </a:xfrm>
          <a:custGeom>
            <a:avLst/>
            <a:gdLst>
              <a:gd name="connsiteX0" fmla="*/ 3241964 w 3241964"/>
              <a:gd name="connsiteY0" fmla="*/ 484909 h 1717964"/>
              <a:gd name="connsiteX1" fmla="*/ 1814945 w 3241964"/>
              <a:gd name="connsiteY1" fmla="*/ 0 h 1717964"/>
              <a:gd name="connsiteX2" fmla="*/ 96982 w 3241964"/>
              <a:gd name="connsiteY2" fmla="*/ 221673 h 1717964"/>
              <a:gd name="connsiteX3" fmla="*/ 0 w 3241964"/>
              <a:gd name="connsiteY3" fmla="*/ 1122218 h 1717964"/>
              <a:gd name="connsiteX4" fmla="*/ 457200 w 3241964"/>
              <a:gd name="connsiteY4" fmla="*/ 1717964 h 1717964"/>
              <a:gd name="connsiteX5" fmla="*/ 1939636 w 3241964"/>
              <a:gd name="connsiteY5" fmla="*/ 1440873 h 1717964"/>
              <a:gd name="connsiteX6" fmla="*/ 3117273 w 3241964"/>
              <a:gd name="connsiteY6" fmla="*/ 1205346 h 1717964"/>
              <a:gd name="connsiteX7" fmla="*/ 3241964 w 3241964"/>
              <a:gd name="connsiteY7" fmla="*/ 484909 h 171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1964" h="1717964">
                <a:moveTo>
                  <a:pt x="3241964" y="484909"/>
                </a:moveTo>
                <a:lnTo>
                  <a:pt x="1814945" y="0"/>
                </a:lnTo>
                <a:lnTo>
                  <a:pt x="96982" y="221673"/>
                </a:lnTo>
                <a:lnTo>
                  <a:pt x="0" y="1122218"/>
                </a:lnTo>
                <a:lnTo>
                  <a:pt x="457200" y="1717964"/>
                </a:lnTo>
                <a:lnTo>
                  <a:pt x="1939636" y="1440873"/>
                </a:lnTo>
                <a:lnTo>
                  <a:pt x="3117273" y="1205346"/>
                </a:lnTo>
                <a:lnTo>
                  <a:pt x="3241964" y="48490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3940353-C7E2-E146-AD4E-27DD91E8F9D7}"/>
              </a:ext>
            </a:extLst>
          </p:cNvPr>
          <p:cNvSpPr/>
          <p:nvPr/>
        </p:nvSpPr>
        <p:spPr>
          <a:xfrm>
            <a:off x="2313709" y="1454727"/>
            <a:ext cx="4128655" cy="5472546"/>
          </a:xfrm>
          <a:custGeom>
            <a:avLst/>
            <a:gdLst>
              <a:gd name="connsiteX0" fmla="*/ 55418 w 4128655"/>
              <a:gd name="connsiteY0" fmla="*/ 5458691 h 5472546"/>
              <a:gd name="connsiteX1" fmla="*/ 124691 w 4128655"/>
              <a:gd name="connsiteY1" fmla="*/ 4627418 h 5472546"/>
              <a:gd name="connsiteX2" fmla="*/ 235527 w 4128655"/>
              <a:gd name="connsiteY2" fmla="*/ 4045528 h 5472546"/>
              <a:gd name="connsiteX3" fmla="*/ 55418 w 4128655"/>
              <a:gd name="connsiteY3" fmla="*/ 3879273 h 5472546"/>
              <a:gd name="connsiteX4" fmla="*/ 346364 w 4128655"/>
              <a:gd name="connsiteY4" fmla="*/ 3186546 h 5472546"/>
              <a:gd name="connsiteX5" fmla="*/ 609600 w 4128655"/>
              <a:gd name="connsiteY5" fmla="*/ 2576946 h 5472546"/>
              <a:gd name="connsiteX6" fmla="*/ 1191491 w 4128655"/>
              <a:gd name="connsiteY6" fmla="*/ 2161309 h 5472546"/>
              <a:gd name="connsiteX7" fmla="*/ 1440873 w 4128655"/>
              <a:gd name="connsiteY7" fmla="*/ 1690255 h 5472546"/>
              <a:gd name="connsiteX8" fmla="*/ 1399309 w 4128655"/>
              <a:gd name="connsiteY8" fmla="*/ 1316182 h 5472546"/>
              <a:gd name="connsiteX9" fmla="*/ 1510146 w 4128655"/>
              <a:gd name="connsiteY9" fmla="*/ 1066800 h 5472546"/>
              <a:gd name="connsiteX10" fmla="*/ 1593273 w 4128655"/>
              <a:gd name="connsiteY10" fmla="*/ 817418 h 5472546"/>
              <a:gd name="connsiteX11" fmla="*/ 1801091 w 4128655"/>
              <a:gd name="connsiteY11" fmla="*/ 484909 h 5472546"/>
              <a:gd name="connsiteX12" fmla="*/ 2050473 w 4128655"/>
              <a:gd name="connsiteY12" fmla="*/ 180109 h 5472546"/>
              <a:gd name="connsiteX13" fmla="*/ 2493818 w 4128655"/>
              <a:gd name="connsiteY13" fmla="*/ 0 h 5472546"/>
              <a:gd name="connsiteX14" fmla="*/ 2881746 w 4128655"/>
              <a:gd name="connsiteY14" fmla="*/ 41564 h 5472546"/>
              <a:gd name="connsiteX15" fmla="*/ 3228109 w 4128655"/>
              <a:gd name="connsiteY15" fmla="*/ 290946 h 5472546"/>
              <a:gd name="connsiteX16" fmla="*/ 3422073 w 4128655"/>
              <a:gd name="connsiteY16" fmla="*/ 665018 h 5472546"/>
              <a:gd name="connsiteX17" fmla="*/ 3519055 w 4128655"/>
              <a:gd name="connsiteY17" fmla="*/ 1080655 h 5472546"/>
              <a:gd name="connsiteX18" fmla="*/ 3560618 w 4128655"/>
              <a:gd name="connsiteY18" fmla="*/ 1745673 h 5472546"/>
              <a:gd name="connsiteX19" fmla="*/ 3616036 w 4128655"/>
              <a:gd name="connsiteY19" fmla="*/ 2355273 h 5472546"/>
              <a:gd name="connsiteX20" fmla="*/ 3740727 w 4128655"/>
              <a:gd name="connsiteY20" fmla="*/ 3713018 h 5472546"/>
              <a:gd name="connsiteX21" fmla="*/ 3837709 w 4128655"/>
              <a:gd name="connsiteY21" fmla="*/ 4364182 h 5472546"/>
              <a:gd name="connsiteX22" fmla="*/ 3948546 w 4128655"/>
              <a:gd name="connsiteY22" fmla="*/ 4682837 h 5472546"/>
              <a:gd name="connsiteX23" fmla="*/ 4128655 w 4128655"/>
              <a:gd name="connsiteY23" fmla="*/ 5472546 h 5472546"/>
              <a:gd name="connsiteX24" fmla="*/ 0 w 4128655"/>
              <a:gd name="connsiteY24" fmla="*/ 5472546 h 547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128655" h="5472546">
                <a:moveTo>
                  <a:pt x="55418" y="5458691"/>
                </a:moveTo>
                <a:lnTo>
                  <a:pt x="124691" y="4627418"/>
                </a:lnTo>
                <a:lnTo>
                  <a:pt x="235527" y="4045528"/>
                </a:lnTo>
                <a:lnTo>
                  <a:pt x="55418" y="3879273"/>
                </a:lnTo>
                <a:lnTo>
                  <a:pt x="346364" y="3186546"/>
                </a:lnTo>
                <a:lnTo>
                  <a:pt x="609600" y="2576946"/>
                </a:lnTo>
                <a:lnTo>
                  <a:pt x="1191491" y="2161309"/>
                </a:lnTo>
                <a:lnTo>
                  <a:pt x="1440873" y="1690255"/>
                </a:lnTo>
                <a:lnTo>
                  <a:pt x="1399309" y="1316182"/>
                </a:lnTo>
                <a:lnTo>
                  <a:pt x="1510146" y="1066800"/>
                </a:lnTo>
                <a:lnTo>
                  <a:pt x="1593273" y="817418"/>
                </a:lnTo>
                <a:lnTo>
                  <a:pt x="1801091" y="484909"/>
                </a:lnTo>
                <a:lnTo>
                  <a:pt x="2050473" y="180109"/>
                </a:lnTo>
                <a:lnTo>
                  <a:pt x="2493818" y="0"/>
                </a:lnTo>
                <a:lnTo>
                  <a:pt x="2881746" y="41564"/>
                </a:lnTo>
                <a:lnTo>
                  <a:pt x="3228109" y="290946"/>
                </a:lnTo>
                <a:lnTo>
                  <a:pt x="3422073" y="665018"/>
                </a:lnTo>
                <a:lnTo>
                  <a:pt x="3519055" y="1080655"/>
                </a:lnTo>
                <a:lnTo>
                  <a:pt x="3560618" y="1745673"/>
                </a:lnTo>
                <a:lnTo>
                  <a:pt x="3616036" y="2355273"/>
                </a:lnTo>
                <a:lnTo>
                  <a:pt x="3740727" y="3713018"/>
                </a:lnTo>
                <a:lnTo>
                  <a:pt x="3837709" y="4364182"/>
                </a:lnTo>
                <a:lnTo>
                  <a:pt x="3948546" y="4682837"/>
                </a:lnTo>
                <a:lnTo>
                  <a:pt x="4128655" y="5472546"/>
                </a:lnTo>
                <a:lnTo>
                  <a:pt x="0" y="5472546"/>
                </a:lnTo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E7A24F-3637-B649-8526-F25C711B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739634"/>
            <a:ext cx="8220075" cy="994306"/>
          </a:xfrm>
        </p:spPr>
        <p:txBody>
          <a:bodyPr/>
          <a:lstStyle/>
          <a:p>
            <a:r>
              <a:rPr lang="en-US" sz="3200" dirty="0"/>
              <a:t>Which Sentence Do You Prefer and Why?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A84B57-6B77-D24A-81E7-D0FCAA9C48C5}"/>
              </a:ext>
            </a:extLst>
          </p:cNvPr>
          <p:cNvSpPr txBox="1"/>
          <p:nvPr/>
        </p:nvSpPr>
        <p:spPr>
          <a:xfrm>
            <a:off x="955964" y="2021261"/>
            <a:ext cx="26600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Sadia felt happy.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A4A3E-A4E4-2943-895B-6901E224DEA3}"/>
              </a:ext>
            </a:extLst>
          </p:cNvPr>
          <p:cNvSpPr txBox="1"/>
          <p:nvPr/>
        </p:nvSpPr>
        <p:spPr>
          <a:xfrm>
            <a:off x="6345382" y="2496694"/>
            <a:ext cx="21095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Sadia’s eyes lit up as a huge smile appeared on her face. </a:t>
            </a:r>
          </a:p>
          <a:p>
            <a:endParaRPr lang="en-US" sz="2400" dirty="0"/>
          </a:p>
        </p:txBody>
      </p:sp>
      <p:pic>
        <p:nvPicPr>
          <p:cNvPr id="10" name="Picture 9" descr="A picture containing clothing&#10;&#10;Description automatically generated">
            <a:extLst>
              <a:ext uri="{FF2B5EF4-FFF2-40B4-BE49-F238E27FC236}">
                <a16:creationId xmlns:a16="http://schemas.microsoft.com/office/drawing/2014/main" id="{88929681-D774-9B40-BA72-8278FDB85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10" y="1565564"/>
            <a:ext cx="5966546" cy="1299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5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CD92E54-8964-C440-B00F-BAA99C85A07E}"/>
              </a:ext>
            </a:extLst>
          </p:cNvPr>
          <p:cNvSpPr/>
          <p:nvPr/>
        </p:nvSpPr>
        <p:spPr>
          <a:xfrm>
            <a:off x="5915891" y="2327564"/>
            <a:ext cx="2646218" cy="1565563"/>
          </a:xfrm>
          <a:custGeom>
            <a:avLst/>
            <a:gdLst>
              <a:gd name="connsiteX0" fmla="*/ 0 w 2646218"/>
              <a:gd name="connsiteY0" fmla="*/ 387927 h 1565563"/>
              <a:gd name="connsiteX1" fmla="*/ 429491 w 2646218"/>
              <a:gd name="connsiteY1" fmla="*/ 69272 h 1565563"/>
              <a:gd name="connsiteX2" fmla="*/ 1371600 w 2646218"/>
              <a:gd name="connsiteY2" fmla="*/ 0 h 1565563"/>
              <a:gd name="connsiteX3" fmla="*/ 2244436 w 2646218"/>
              <a:gd name="connsiteY3" fmla="*/ 69272 h 1565563"/>
              <a:gd name="connsiteX4" fmla="*/ 2646218 w 2646218"/>
              <a:gd name="connsiteY4" fmla="*/ 595745 h 1565563"/>
              <a:gd name="connsiteX5" fmla="*/ 2632364 w 2646218"/>
              <a:gd name="connsiteY5" fmla="*/ 997527 h 1565563"/>
              <a:gd name="connsiteX6" fmla="*/ 2175164 w 2646218"/>
              <a:gd name="connsiteY6" fmla="*/ 1219200 h 1565563"/>
              <a:gd name="connsiteX7" fmla="*/ 2161309 w 2646218"/>
              <a:gd name="connsiteY7" fmla="*/ 1565563 h 1565563"/>
              <a:gd name="connsiteX8" fmla="*/ 831273 w 2646218"/>
              <a:gd name="connsiteY8" fmla="*/ 1496291 h 1565563"/>
              <a:gd name="connsiteX9" fmla="*/ 96982 w 2646218"/>
              <a:gd name="connsiteY9" fmla="*/ 1468581 h 1565563"/>
              <a:gd name="connsiteX10" fmla="*/ 0 w 2646218"/>
              <a:gd name="connsiteY10" fmla="*/ 387927 h 156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46218" h="1565563">
                <a:moveTo>
                  <a:pt x="0" y="387927"/>
                </a:moveTo>
                <a:lnTo>
                  <a:pt x="429491" y="69272"/>
                </a:lnTo>
                <a:lnTo>
                  <a:pt x="1371600" y="0"/>
                </a:lnTo>
                <a:lnTo>
                  <a:pt x="2244436" y="69272"/>
                </a:lnTo>
                <a:lnTo>
                  <a:pt x="2646218" y="595745"/>
                </a:lnTo>
                <a:lnTo>
                  <a:pt x="2632364" y="997527"/>
                </a:lnTo>
                <a:lnTo>
                  <a:pt x="2175164" y="1219200"/>
                </a:lnTo>
                <a:lnTo>
                  <a:pt x="2161309" y="1565563"/>
                </a:lnTo>
                <a:lnTo>
                  <a:pt x="831273" y="1496291"/>
                </a:lnTo>
                <a:lnTo>
                  <a:pt x="96982" y="1468581"/>
                </a:lnTo>
                <a:lnTo>
                  <a:pt x="0" y="38792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7C103A2-5E00-B543-9F40-CA65E234E7E5}"/>
              </a:ext>
            </a:extLst>
          </p:cNvPr>
          <p:cNvSpPr/>
          <p:nvPr/>
        </p:nvSpPr>
        <p:spPr>
          <a:xfrm>
            <a:off x="762000" y="1828800"/>
            <a:ext cx="3325091" cy="1205345"/>
          </a:xfrm>
          <a:custGeom>
            <a:avLst/>
            <a:gdLst>
              <a:gd name="connsiteX0" fmla="*/ 3325091 w 3325091"/>
              <a:gd name="connsiteY0" fmla="*/ 249382 h 1205345"/>
              <a:gd name="connsiteX1" fmla="*/ 2576945 w 3325091"/>
              <a:gd name="connsiteY1" fmla="*/ 69273 h 1205345"/>
              <a:gd name="connsiteX2" fmla="*/ 969818 w 3325091"/>
              <a:gd name="connsiteY2" fmla="*/ 0 h 1205345"/>
              <a:gd name="connsiteX3" fmla="*/ 0 w 3325091"/>
              <a:gd name="connsiteY3" fmla="*/ 429491 h 1205345"/>
              <a:gd name="connsiteX4" fmla="*/ 152400 w 3325091"/>
              <a:gd name="connsiteY4" fmla="*/ 1205345 h 1205345"/>
              <a:gd name="connsiteX5" fmla="*/ 1745673 w 3325091"/>
              <a:gd name="connsiteY5" fmla="*/ 928255 h 1205345"/>
              <a:gd name="connsiteX6" fmla="*/ 2854036 w 3325091"/>
              <a:gd name="connsiteY6" fmla="*/ 969818 h 1205345"/>
              <a:gd name="connsiteX7" fmla="*/ 3325091 w 3325091"/>
              <a:gd name="connsiteY7" fmla="*/ 249382 h 120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5091" h="1205345">
                <a:moveTo>
                  <a:pt x="3325091" y="249382"/>
                </a:moveTo>
                <a:lnTo>
                  <a:pt x="2576945" y="69273"/>
                </a:lnTo>
                <a:lnTo>
                  <a:pt x="969818" y="0"/>
                </a:lnTo>
                <a:lnTo>
                  <a:pt x="0" y="429491"/>
                </a:lnTo>
                <a:lnTo>
                  <a:pt x="152400" y="1205345"/>
                </a:lnTo>
                <a:lnTo>
                  <a:pt x="1745673" y="928255"/>
                </a:lnTo>
                <a:lnTo>
                  <a:pt x="2854036" y="969818"/>
                </a:lnTo>
                <a:lnTo>
                  <a:pt x="3325091" y="249382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72BB22C-F7C7-B84F-9655-838F694DE008}"/>
              </a:ext>
            </a:extLst>
          </p:cNvPr>
          <p:cNvSpPr/>
          <p:nvPr/>
        </p:nvSpPr>
        <p:spPr>
          <a:xfrm>
            <a:off x="2673927" y="1620982"/>
            <a:ext cx="4170218" cy="5347854"/>
          </a:xfrm>
          <a:custGeom>
            <a:avLst/>
            <a:gdLst>
              <a:gd name="connsiteX0" fmla="*/ 0 w 4170218"/>
              <a:gd name="connsiteY0" fmla="*/ 5320145 h 5347854"/>
              <a:gd name="connsiteX1" fmla="*/ 96982 w 4170218"/>
              <a:gd name="connsiteY1" fmla="*/ 4585854 h 5347854"/>
              <a:gd name="connsiteX2" fmla="*/ 387928 w 4170218"/>
              <a:gd name="connsiteY2" fmla="*/ 3851563 h 5347854"/>
              <a:gd name="connsiteX3" fmla="*/ 942109 w 4170218"/>
              <a:gd name="connsiteY3" fmla="*/ 3283527 h 5347854"/>
              <a:gd name="connsiteX4" fmla="*/ 1510146 w 4170218"/>
              <a:gd name="connsiteY4" fmla="*/ 3061854 h 5347854"/>
              <a:gd name="connsiteX5" fmla="*/ 1357746 w 4170218"/>
              <a:gd name="connsiteY5" fmla="*/ 2840182 h 5347854"/>
              <a:gd name="connsiteX6" fmla="*/ 1025237 w 4170218"/>
              <a:gd name="connsiteY6" fmla="*/ 2757054 h 5347854"/>
              <a:gd name="connsiteX7" fmla="*/ 775855 w 4170218"/>
              <a:gd name="connsiteY7" fmla="*/ 2479963 h 5347854"/>
              <a:gd name="connsiteX8" fmla="*/ 775855 w 4170218"/>
              <a:gd name="connsiteY8" fmla="*/ 2064327 h 5347854"/>
              <a:gd name="connsiteX9" fmla="*/ 872837 w 4170218"/>
              <a:gd name="connsiteY9" fmla="*/ 1828800 h 5347854"/>
              <a:gd name="connsiteX10" fmla="*/ 817418 w 4170218"/>
              <a:gd name="connsiteY10" fmla="*/ 1593273 h 5347854"/>
              <a:gd name="connsiteX11" fmla="*/ 803564 w 4170218"/>
              <a:gd name="connsiteY11" fmla="*/ 1177636 h 5347854"/>
              <a:gd name="connsiteX12" fmla="*/ 1025237 w 4170218"/>
              <a:gd name="connsiteY12" fmla="*/ 678873 h 5347854"/>
              <a:gd name="connsiteX13" fmla="*/ 1357746 w 4170218"/>
              <a:gd name="connsiteY13" fmla="*/ 484909 h 5347854"/>
              <a:gd name="connsiteX14" fmla="*/ 1440873 w 4170218"/>
              <a:gd name="connsiteY14" fmla="*/ 332509 h 5347854"/>
              <a:gd name="connsiteX15" fmla="*/ 1759528 w 4170218"/>
              <a:gd name="connsiteY15" fmla="*/ 207818 h 5347854"/>
              <a:gd name="connsiteX16" fmla="*/ 1884218 w 4170218"/>
              <a:gd name="connsiteY16" fmla="*/ 0 h 5347854"/>
              <a:gd name="connsiteX17" fmla="*/ 2202873 w 4170218"/>
              <a:gd name="connsiteY17" fmla="*/ 96982 h 5347854"/>
              <a:gd name="connsiteX18" fmla="*/ 2313709 w 4170218"/>
              <a:gd name="connsiteY18" fmla="*/ 263236 h 5347854"/>
              <a:gd name="connsiteX19" fmla="*/ 2964873 w 4170218"/>
              <a:gd name="connsiteY19" fmla="*/ 498763 h 5347854"/>
              <a:gd name="connsiteX20" fmla="*/ 3352800 w 4170218"/>
              <a:gd name="connsiteY20" fmla="*/ 1122218 h 5347854"/>
              <a:gd name="connsiteX21" fmla="*/ 3463637 w 4170218"/>
              <a:gd name="connsiteY21" fmla="*/ 1662545 h 5347854"/>
              <a:gd name="connsiteX22" fmla="*/ 3546764 w 4170218"/>
              <a:gd name="connsiteY22" fmla="*/ 2036618 h 5347854"/>
              <a:gd name="connsiteX23" fmla="*/ 3228109 w 4170218"/>
              <a:gd name="connsiteY23" fmla="*/ 2604654 h 5347854"/>
              <a:gd name="connsiteX24" fmla="*/ 2798618 w 4170218"/>
              <a:gd name="connsiteY24" fmla="*/ 3117273 h 5347854"/>
              <a:gd name="connsiteX25" fmla="*/ 3435928 w 4170218"/>
              <a:gd name="connsiteY25" fmla="*/ 3422073 h 5347854"/>
              <a:gd name="connsiteX26" fmla="*/ 3962400 w 4170218"/>
              <a:gd name="connsiteY26" fmla="*/ 4184073 h 5347854"/>
              <a:gd name="connsiteX27" fmla="*/ 4170218 w 4170218"/>
              <a:gd name="connsiteY27" fmla="*/ 5347854 h 5347854"/>
              <a:gd name="connsiteX28" fmla="*/ 0 w 4170218"/>
              <a:gd name="connsiteY28" fmla="*/ 5320145 h 5347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170218" h="5347854">
                <a:moveTo>
                  <a:pt x="0" y="5320145"/>
                </a:moveTo>
                <a:lnTo>
                  <a:pt x="96982" y="4585854"/>
                </a:lnTo>
                <a:lnTo>
                  <a:pt x="387928" y="3851563"/>
                </a:lnTo>
                <a:lnTo>
                  <a:pt x="942109" y="3283527"/>
                </a:lnTo>
                <a:lnTo>
                  <a:pt x="1510146" y="3061854"/>
                </a:lnTo>
                <a:lnTo>
                  <a:pt x="1357746" y="2840182"/>
                </a:lnTo>
                <a:lnTo>
                  <a:pt x="1025237" y="2757054"/>
                </a:lnTo>
                <a:lnTo>
                  <a:pt x="775855" y="2479963"/>
                </a:lnTo>
                <a:lnTo>
                  <a:pt x="775855" y="2064327"/>
                </a:lnTo>
                <a:lnTo>
                  <a:pt x="872837" y="1828800"/>
                </a:lnTo>
                <a:lnTo>
                  <a:pt x="817418" y="1593273"/>
                </a:lnTo>
                <a:lnTo>
                  <a:pt x="803564" y="1177636"/>
                </a:lnTo>
                <a:lnTo>
                  <a:pt x="1025237" y="678873"/>
                </a:lnTo>
                <a:lnTo>
                  <a:pt x="1357746" y="484909"/>
                </a:lnTo>
                <a:lnTo>
                  <a:pt x="1440873" y="332509"/>
                </a:lnTo>
                <a:lnTo>
                  <a:pt x="1759528" y="207818"/>
                </a:lnTo>
                <a:lnTo>
                  <a:pt x="1884218" y="0"/>
                </a:lnTo>
                <a:lnTo>
                  <a:pt x="2202873" y="96982"/>
                </a:lnTo>
                <a:lnTo>
                  <a:pt x="2313709" y="263236"/>
                </a:lnTo>
                <a:lnTo>
                  <a:pt x="2964873" y="498763"/>
                </a:lnTo>
                <a:lnTo>
                  <a:pt x="3352800" y="1122218"/>
                </a:lnTo>
                <a:lnTo>
                  <a:pt x="3463637" y="1662545"/>
                </a:lnTo>
                <a:lnTo>
                  <a:pt x="3546764" y="2036618"/>
                </a:lnTo>
                <a:lnTo>
                  <a:pt x="3228109" y="2604654"/>
                </a:lnTo>
                <a:lnTo>
                  <a:pt x="2798618" y="3117273"/>
                </a:lnTo>
                <a:lnTo>
                  <a:pt x="3435928" y="3422073"/>
                </a:lnTo>
                <a:lnTo>
                  <a:pt x="3962400" y="4184073"/>
                </a:lnTo>
                <a:lnTo>
                  <a:pt x="4170218" y="5347854"/>
                </a:lnTo>
                <a:lnTo>
                  <a:pt x="0" y="5320145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E7A24F-3637-B649-8526-F25C711B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739634"/>
            <a:ext cx="8220075" cy="994306"/>
          </a:xfrm>
        </p:spPr>
        <p:txBody>
          <a:bodyPr/>
          <a:lstStyle/>
          <a:p>
            <a:r>
              <a:rPr lang="en-US" sz="3200" dirty="0"/>
              <a:t>Which Sentence Do You Prefer and Why?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A84B57-6B77-D24A-81E7-D0FCAA9C48C5}"/>
              </a:ext>
            </a:extLst>
          </p:cNvPr>
          <p:cNvSpPr txBox="1"/>
          <p:nvPr/>
        </p:nvSpPr>
        <p:spPr>
          <a:xfrm>
            <a:off x="965491" y="2113446"/>
            <a:ext cx="266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Alex was shy.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A4A3E-A4E4-2943-895B-6901E224DEA3}"/>
              </a:ext>
            </a:extLst>
          </p:cNvPr>
          <p:cNvSpPr txBox="1"/>
          <p:nvPr/>
        </p:nvSpPr>
        <p:spPr>
          <a:xfrm>
            <a:off x="6345382" y="2496694"/>
            <a:ext cx="2109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Alex blushed and looked up at the sky.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E58D0B1-9CF3-5C44-A1B3-1BF4CBB41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76"/>
          <a:stretch>
            <a:fillRect/>
          </a:stretch>
        </p:blipFill>
        <p:spPr bwMode="auto">
          <a:xfrm>
            <a:off x="2798619" y="1733940"/>
            <a:ext cx="3895580" cy="648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55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6EE86D3D-B93E-AD40-930B-9724148220A2}"/>
              </a:ext>
            </a:extLst>
          </p:cNvPr>
          <p:cNvSpPr/>
          <p:nvPr/>
        </p:nvSpPr>
        <p:spPr>
          <a:xfrm>
            <a:off x="5749636" y="1676400"/>
            <a:ext cx="2867891" cy="2521527"/>
          </a:xfrm>
          <a:custGeom>
            <a:avLst/>
            <a:gdLst>
              <a:gd name="connsiteX0" fmla="*/ 0 w 2867891"/>
              <a:gd name="connsiteY0" fmla="*/ 484909 h 2521527"/>
              <a:gd name="connsiteX1" fmla="*/ 554182 w 2867891"/>
              <a:gd name="connsiteY1" fmla="*/ 27709 h 2521527"/>
              <a:gd name="connsiteX2" fmla="*/ 1939637 w 2867891"/>
              <a:gd name="connsiteY2" fmla="*/ 0 h 2521527"/>
              <a:gd name="connsiteX3" fmla="*/ 2576946 w 2867891"/>
              <a:gd name="connsiteY3" fmla="*/ 249382 h 2521527"/>
              <a:gd name="connsiteX4" fmla="*/ 2840182 w 2867891"/>
              <a:gd name="connsiteY4" fmla="*/ 817418 h 2521527"/>
              <a:gd name="connsiteX5" fmla="*/ 2396837 w 2867891"/>
              <a:gd name="connsiteY5" fmla="*/ 1413164 h 2521527"/>
              <a:gd name="connsiteX6" fmla="*/ 2867891 w 2867891"/>
              <a:gd name="connsiteY6" fmla="*/ 1717964 h 2521527"/>
              <a:gd name="connsiteX7" fmla="*/ 2867891 w 2867891"/>
              <a:gd name="connsiteY7" fmla="*/ 2022764 h 2521527"/>
              <a:gd name="connsiteX8" fmla="*/ 2479964 w 2867891"/>
              <a:gd name="connsiteY8" fmla="*/ 2272145 h 2521527"/>
              <a:gd name="connsiteX9" fmla="*/ 1440873 w 2867891"/>
              <a:gd name="connsiteY9" fmla="*/ 2216727 h 2521527"/>
              <a:gd name="connsiteX10" fmla="*/ 1052946 w 2867891"/>
              <a:gd name="connsiteY10" fmla="*/ 2521527 h 2521527"/>
              <a:gd name="connsiteX11" fmla="*/ 651164 w 2867891"/>
              <a:gd name="connsiteY11" fmla="*/ 2327564 h 2521527"/>
              <a:gd name="connsiteX12" fmla="*/ 0 w 2867891"/>
              <a:gd name="connsiteY12" fmla="*/ 484909 h 252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67891" h="2521527">
                <a:moveTo>
                  <a:pt x="0" y="484909"/>
                </a:moveTo>
                <a:lnTo>
                  <a:pt x="554182" y="27709"/>
                </a:lnTo>
                <a:lnTo>
                  <a:pt x="1939637" y="0"/>
                </a:lnTo>
                <a:lnTo>
                  <a:pt x="2576946" y="249382"/>
                </a:lnTo>
                <a:lnTo>
                  <a:pt x="2840182" y="817418"/>
                </a:lnTo>
                <a:lnTo>
                  <a:pt x="2396837" y="1413164"/>
                </a:lnTo>
                <a:lnTo>
                  <a:pt x="2867891" y="1717964"/>
                </a:lnTo>
                <a:lnTo>
                  <a:pt x="2867891" y="2022764"/>
                </a:lnTo>
                <a:lnTo>
                  <a:pt x="2479964" y="2272145"/>
                </a:lnTo>
                <a:lnTo>
                  <a:pt x="1440873" y="2216727"/>
                </a:lnTo>
                <a:lnTo>
                  <a:pt x="1052946" y="2521527"/>
                </a:lnTo>
                <a:lnTo>
                  <a:pt x="651164" y="2327564"/>
                </a:lnTo>
                <a:lnTo>
                  <a:pt x="0" y="48490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F94DDE8-215D-ED4B-A651-D6C77D6E03B1}"/>
              </a:ext>
            </a:extLst>
          </p:cNvPr>
          <p:cNvSpPr/>
          <p:nvPr/>
        </p:nvSpPr>
        <p:spPr>
          <a:xfrm>
            <a:off x="845127" y="2272145"/>
            <a:ext cx="2410691" cy="2092037"/>
          </a:xfrm>
          <a:custGeom>
            <a:avLst/>
            <a:gdLst>
              <a:gd name="connsiteX0" fmla="*/ 2410691 w 2410691"/>
              <a:gd name="connsiteY0" fmla="*/ 360219 h 2092037"/>
              <a:gd name="connsiteX1" fmla="*/ 1510146 w 2410691"/>
              <a:gd name="connsiteY1" fmla="*/ 0 h 2092037"/>
              <a:gd name="connsiteX2" fmla="*/ 83128 w 2410691"/>
              <a:gd name="connsiteY2" fmla="*/ 0 h 2092037"/>
              <a:gd name="connsiteX3" fmla="*/ 0 w 2410691"/>
              <a:gd name="connsiteY3" fmla="*/ 969819 h 2092037"/>
              <a:gd name="connsiteX4" fmla="*/ 207818 w 2410691"/>
              <a:gd name="connsiteY4" fmla="*/ 2092037 h 2092037"/>
              <a:gd name="connsiteX5" fmla="*/ 1371600 w 2410691"/>
              <a:gd name="connsiteY5" fmla="*/ 1925782 h 2092037"/>
              <a:gd name="connsiteX6" fmla="*/ 1773382 w 2410691"/>
              <a:gd name="connsiteY6" fmla="*/ 1357746 h 2092037"/>
              <a:gd name="connsiteX7" fmla="*/ 2230582 w 2410691"/>
              <a:gd name="connsiteY7" fmla="*/ 1330037 h 2092037"/>
              <a:gd name="connsiteX8" fmla="*/ 2410691 w 2410691"/>
              <a:gd name="connsiteY8" fmla="*/ 360219 h 209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0691" h="2092037">
                <a:moveTo>
                  <a:pt x="2410691" y="360219"/>
                </a:moveTo>
                <a:lnTo>
                  <a:pt x="1510146" y="0"/>
                </a:lnTo>
                <a:lnTo>
                  <a:pt x="83128" y="0"/>
                </a:lnTo>
                <a:lnTo>
                  <a:pt x="0" y="969819"/>
                </a:lnTo>
                <a:lnTo>
                  <a:pt x="207818" y="2092037"/>
                </a:lnTo>
                <a:lnTo>
                  <a:pt x="1371600" y="1925782"/>
                </a:lnTo>
                <a:lnTo>
                  <a:pt x="1773382" y="1357746"/>
                </a:lnTo>
                <a:lnTo>
                  <a:pt x="2230582" y="1330037"/>
                </a:lnTo>
                <a:lnTo>
                  <a:pt x="2410691" y="36021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4FBB08F-6981-DF46-A637-1430A7D98DF1}"/>
              </a:ext>
            </a:extLst>
          </p:cNvPr>
          <p:cNvSpPr/>
          <p:nvPr/>
        </p:nvSpPr>
        <p:spPr>
          <a:xfrm>
            <a:off x="2341418" y="1565564"/>
            <a:ext cx="5306291" cy="5472545"/>
          </a:xfrm>
          <a:custGeom>
            <a:avLst/>
            <a:gdLst>
              <a:gd name="connsiteX0" fmla="*/ 360218 w 5306291"/>
              <a:gd name="connsiteY0" fmla="*/ 5430981 h 5472545"/>
              <a:gd name="connsiteX1" fmla="*/ 401782 w 5306291"/>
              <a:gd name="connsiteY1" fmla="*/ 5015345 h 5472545"/>
              <a:gd name="connsiteX2" fmla="*/ 55418 w 5306291"/>
              <a:gd name="connsiteY2" fmla="*/ 4488872 h 5472545"/>
              <a:gd name="connsiteX3" fmla="*/ 0 w 5306291"/>
              <a:gd name="connsiteY3" fmla="*/ 3962400 h 5472545"/>
              <a:gd name="connsiteX4" fmla="*/ 277091 w 5306291"/>
              <a:gd name="connsiteY4" fmla="*/ 3643745 h 5472545"/>
              <a:gd name="connsiteX5" fmla="*/ 443346 w 5306291"/>
              <a:gd name="connsiteY5" fmla="*/ 3214254 h 5472545"/>
              <a:gd name="connsiteX6" fmla="*/ 568037 w 5306291"/>
              <a:gd name="connsiteY6" fmla="*/ 3117272 h 5472545"/>
              <a:gd name="connsiteX7" fmla="*/ 429491 w 5306291"/>
              <a:gd name="connsiteY7" fmla="*/ 2590800 h 5472545"/>
              <a:gd name="connsiteX8" fmla="*/ 484909 w 5306291"/>
              <a:gd name="connsiteY8" fmla="*/ 1953491 h 5472545"/>
              <a:gd name="connsiteX9" fmla="*/ 609600 w 5306291"/>
              <a:gd name="connsiteY9" fmla="*/ 1288472 h 5472545"/>
              <a:gd name="connsiteX10" fmla="*/ 942109 w 5306291"/>
              <a:gd name="connsiteY10" fmla="*/ 692727 h 5472545"/>
              <a:gd name="connsiteX11" fmla="*/ 1496291 w 5306291"/>
              <a:gd name="connsiteY11" fmla="*/ 207818 h 5472545"/>
              <a:gd name="connsiteX12" fmla="*/ 2161309 w 5306291"/>
              <a:gd name="connsiteY12" fmla="*/ 0 h 5472545"/>
              <a:gd name="connsiteX13" fmla="*/ 3034146 w 5306291"/>
              <a:gd name="connsiteY13" fmla="*/ 180109 h 5472545"/>
              <a:gd name="connsiteX14" fmla="*/ 3560618 w 5306291"/>
              <a:gd name="connsiteY14" fmla="*/ 692727 h 5472545"/>
              <a:gd name="connsiteX15" fmla="*/ 3879273 w 5306291"/>
              <a:gd name="connsiteY15" fmla="*/ 1565563 h 5472545"/>
              <a:gd name="connsiteX16" fmla="*/ 4156364 w 5306291"/>
              <a:gd name="connsiteY16" fmla="*/ 2479963 h 5472545"/>
              <a:gd name="connsiteX17" fmla="*/ 4281055 w 5306291"/>
              <a:gd name="connsiteY17" fmla="*/ 3144981 h 5472545"/>
              <a:gd name="connsiteX18" fmla="*/ 4225637 w 5306291"/>
              <a:gd name="connsiteY18" fmla="*/ 3338945 h 5472545"/>
              <a:gd name="connsiteX19" fmla="*/ 4946073 w 5306291"/>
              <a:gd name="connsiteY19" fmla="*/ 3810000 h 5472545"/>
              <a:gd name="connsiteX20" fmla="*/ 4959927 w 5306291"/>
              <a:gd name="connsiteY20" fmla="*/ 4142509 h 5472545"/>
              <a:gd name="connsiteX21" fmla="*/ 5306291 w 5306291"/>
              <a:gd name="connsiteY21" fmla="*/ 4599709 h 5472545"/>
              <a:gd name="connsiteX22" fmla="*/ 5084618 w 5306291"/>
              <a:gd name="connsiteY22" fmla="*/ 5056909 h 5472545"/>
              <a:gd name="connsiteX23" fmla="*/ 5084618 w 5306291"/>
              <a:gd name="connsiteY23" fmla="*/ 5306291 h 5472545"/>
              <a:gd name="connsiteX24" fmla="*/ 5098473 w 5306291"/>
              <a:gd name="connsiteY24" fmla="*/ 5472545 h 5472545"/>
              <a:gd name="connsiteX25" fmla="*/ 360218 w 5306291"/>
              <a:gd name="connsiteY25" fmla="*/ 5430981 h 547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06291" h="5472545">
                <a:moveTo>
                  <a:pt x="360218" y="5430981"/>
                </a:moveTo>
                <a:lnTo>
                  <a:pt x="401782" y="5015345"/>
                </a:lnTo>
                <a:lnTo>
                  <a:pt x="55418" y="4488872"/>
                </a:lnTo>
                <a:lnTo>
                  <a:pt x="0" y="3962400"/>
                </a:lnTo>
                <a:lnTo>
                  <a:pt x="277091" y="3643745"/>
                </a:lnTo>
                <a:lnTo>
                  <a:pt x="443346" y="3214254"/>
                </a:lnTo>
                <a:lnTo>
                  <a:pt x="568037" y="3117272"/>
                </a:lnTo>
                <a:lnTo>
                  <a:pt x="429491" y="2590800"/>
                </a:lnTo>
                <a:lnTo>
                  <a:pt x="484909" y="1953491"/>
                </a:lnTo>
                <a:lnTo>
                  <a:pt x="609600" y="1288472"/>
                </a:lnTo>
                <a:lnTo>
                  <a:pt x="942109" y="692727"/>
                </a:lnTo>
                <a:lnTo>
                  <a:pt x="1496291" y="207818"/>
                </a:lnTo>
                <a:lnTo>
                  <a:pt x="2161309" y="0"/>
                </a:lnTo>
                <a:lnTo>
                  <a:pt x="3034146" y="180109"/>
                </a:lnTo>
                <a:lnTo>
                  <a:pt x="3560618" y="692727"/>
                </a:lnTo>
                <a:lnTo>
                  <a:pt x="3879273" y="1565563"/>
                </a:lnTo>
                <a:lnTo>
                  <a:pt x="4156364" y="2479963"/>
                </a:lnTo>
                <a:lnTo>
                  <a:pt x="4281055" y="3144981"/>
                </a:lnTo>
                <a:lnTo>
                  <a:pt x="4225637" y="3338945"/>
                </a:lnTo>
                <a:lnTo>
                  <a:pt x="4946073" y="3810000"/>
                </a:lnTo>
                <a:lnTo>
                  <a:pt x="4959927" y="4142509"/>
                </a:lnTo>
                <a:lnTo>
                  <a:pt x="5306291" y="4599709"/>
                </a:lnTo>
                <a:lnTo>
                  <a:pt x="5084618" y="5056909"/>
                </a:lnTo>
                <a:lnTo>
                  <a:pt x="5084618" y="5306291"/>
                </a:lnTo>
                <a:lnTo>
                  <a:pt x="5098473" y="5472545"/>
                </a:lnTo>
                <a:lnTo>
                  <a:pt x="360218" y="543098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E7A24F-3637-B649-8526-F25C711B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739634"/>
            <a:ext cx="8220075" cy="994306"/>
          </a:xfrm>
        </p:spPr>
        <p:txBody>
          <a:bodyPr/>
          <a:lstStyle/>
          <a:p>
            <a:r>
              <a:rPr lang="en-US" sz="3200" dirty="0"/>
              <a:t>Which Sentence Do You Prefer and Why?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A84B57-6B77-D24A-81E7-D0FCAA9C48C5}"/>
              </a:ext>
            </a:extLst>
          </p:cNvPr>
          <p:cNvSpPr txBox="1"/>
          <p:nvPr/>
        </p:nvSpPr>
        <p:spPr>
          <a:xfrm>
            <a:off x="1066705" y="2417556"/>
            <a:ext cx="17959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Sophie was angry.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A4A3E-A4E4-2943-895B-6901E224DEA3}"/>
              </a:ext>
            </a:extLst>
          </p:cNvPr>
          <p:cNvSpPr txBox="1"/>
          <p:nvPr/>
        </p:nvSpPr>
        <p:spPr>
          <a:xfrm>
            <a:off x="6336721" y="1791480"/>
            <a:ext cx="23959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Sophie’s face turned bright red and she started to clench her fists. </a:t>
            </a:r>
          </a:p>
          <a:p>
            <a:endParaRPr lang="en-US" sz="2400" dirty="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BB45B82C-915D-3F42-928D-5F84BB596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059" y="1733940"/>
            <a:ext cx="4980420" cy="60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73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74EADCD4-EADD-0B49-8520-79678AD41B4E}"/>
              </a:ext>
            </a:extLst>
          </p:cNvPr>
          <p:cNvSpPr/>
          <p:nvPr/>
        </p:nvSpPr>
        <p:spPr>
          <a:xfrm>
            <a:off x="5306291" y="1607127"/>
            <a:ext cx="3366654" cy="2438400"/>
          </a:xfrm>
          <a:custGeom>
            <a:avLst/>
            <a:gdLst>
              <a:gd name="connsiteX0" fmla="*/ 0 w 3366654"/>
              <a:gd name="connsiteY0" fmla="*/ 831273 h 2438400"/>
              <a:gd name="connsiteX1" fmla="*/ 803564 w 3366654"/>
              <a:gd name="connsiteY1" fmla="*/ 457200 h 2438400"/>
              <a:gd name="connsiteX2" fmla="*/ 1052945 w 3366654"/>
              <a:gd name="connsiteY2" fmla="*/ 124691 h 2438400"/>
              <a:gd name="connsiteX3" fmla="*/ 2189018 w 3366654"/>
              <a:gd name="connsiteY3" fmla="*/ 138546 h 2438400"/>
              <a:gd name="connsiteX4" fmla="*/ 3144982 w 3366654"/>
              <a:gd name="connsiteY4" fmla="*/ 0 h 2438400"/>
              <a:gd name="connsiteX5" fmla="*/ 3269673 w 3366654"/>
              <a:gd name="connsiteY5" fmla="*/ 387928 h 2438400"/>
              <a:gd name="connsiteX6" fmla="*/ 3061854 w 3366654"/>
              <a:gd name="connsiteY6" fmla="*/ 1177637 h 2438400"/>
              <a:gd name="connsiteX7" fmla="*/ 3366654 w 3366654"/>
              <a:gd name="connsiteY7" fmla="*/ 1510146 h 2438400"/>
              <a:gd name="connsiteX8" fmla="*/ 3158836 w 3366654"/>
              <a:gd name="connsiteY8" fmla="*/ 2050473 h 2438400"/>
              <a:gd name="connsiteX9" fmla="*/ 2881745 w 3366654"/>
              <a:gd name="connsiteY9" fmla="*/ 2410691 h 2438400"/>
              <a:gd name="connsiteX10" fmla="*/ 1814945 w 3366654"/>
              <a:gd name="connsiteY10" fmla="*/ 2410691 h 2438400"/>
              <a:gd name="connsiteX11" fmla="*/ 1219200 w 3366654"/>
              <a:gd name="connsiteY11" fmla="*/ 2313709 h 2438400"/>
              <a:gd name="connsiteX12" fmla="*/ 789709 w 3366654"/>
              <a:gd name="connsiteY12" fmla="*/ 2438400 h 2438400"/>
              <a:gd name="connsiteX13" fmla="*/ 0 w 3366654"/>
              <a:gd name="connsiteY13" fmla="*/ 831273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66654" h="2438400">
                <a:moveTo>
                  <a:pt x="0" y="831273"/>
                </a:moveTo>
                <a:lnTo>
                  <a:pt x="803564" y="457200"/>
                </a:lnTo>
                <a:lnTo>
                  <a:pt x="1052945" y="124691"/>
                </a:lnTo>
                <a:lnTo>
                  <a:pt x="2189018" y="138546"/>
                </a:lnTo>
                <a:lnTo>
                  <a:pt x="3144982" y="0"/>
                </a:lnTo>
                <a:lnTo>
                  <a:pt x="3269673" y="387928"/>
                </a:lnTo>
                <a:lnTo>
                  <a:pt x="3061854" y="1177637"/>
                </a:lnTo>
                <a:lnTo>
                  <a:pt x="3366654" y="1510146"/>
                </a:lnTo>
                <a:lnTo>
                  <a:pt x="3158836" y="2050473"/>
                </a:lnTo>
                <a:lnTo>
                  <a:pt x="2881745" y="2410691"/>
                </a:lnTo>
                <a:lnTo>
                  <a:pt x="1814945" y="2410691"/>
                </a:lnTo>
                <a:lnTo>
                  <a:pt x="1219200" y="2313709"/>
                </a:lnTo>
                <a:lnTo>
                  <a:pt x="789709" y="2438400"/>
                </a:lnTo>
                <a:lnTo>
                  <a:pt x="0" y="83127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1DBCEF3-3297-D54C-A6B7-1BAAD6CB1135}"/>
              </a:ext>
            </a:extLst>
          </p:cNvPr>
          <p:cNvSpPr/>
          <p:nvPr/>
        </p:nvSpPr>
        <p:spPr>
          <a:xfrm>
            <a:off x="651164" y="1620982"/>
            <a:ext cx="3283527" cy="1011382"/>
          </a:xfrm>
          <a:custGeom>
            <a:avLst/>
            <a:gdLst>
              <a:gd name="connsiteX0" fmla="*/ 3283527 w 3283527"/>
              <a:gd name="connsiteY0" fmla="*/ 443345 h 1011382"/>
              <a:gd name="connsiteX1" fmla="*/ 2521527 w 3283527"/>
              <a:gd name="connsiteY1" fmla="*/ 0 h 1011382"/>
              <a:gd name="connsiteX2" fmla="*/ 512618 w 3283527"/>
              <a:gd name="connsiteY2" fmla="*/ 152400 h 1011382"/>
              <a:gd name="connsiteX3" fmla="*/ 13854 w 3283527"/>
              <a:gd name="connsiteY3" fmla="*/ 124691 h 1011382"/>
              <a:gd name="connsiteX4" fmla="*/ 0 w 3283527"/>
              <a:gd name="connsiteY4" fmla="*/ 1011382 h 1011382"/>
              <a:gd name="connsiteX5" fmla="*/ 1163781 w 3283527"/>
              <a:gd name="connsiteY5" fmla="*/ 1011382 h 1011382"/>
              <a:gd name="connsiteX6" fmla="*/ 2022763 w 3283527"/>
              <a:gd name="connsiteY6" fmla="*/ 900545 h 1011382"/>
              <a:gd name="connsiteX7" fmla="*/ 2479963 w 3283527"/>
              <a:gd name="connsiteY7" fmla="*/ 997527 h 1011382"/>
              <a:gd name="connsiteX8" fmla="*/ 3283527 w 3283527"/>
              <a:gd name="connsiteY8" fmla="*/ 443345 h 1011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3527" h="1011382">
                <a:moveTo>
                  <a:pt x="3283527" y="443345"/>
                </a:moveTo>
                <a:lnTo>
                  <a:pt x="2521527" y="0"/>
                </a:lnTo>
                <a:lnTo>
                  <a:pt x="512618" y="152400"/>
                </a:lnTo>
                <a:lnTo>
                  <a:pt x="13854" y="124691"/>
                </a:lnTo>
                <a:lnTo>
                  <a:pt x="0" y="1011382"/>
                </a:lnTo>
                <a:lnTo>
                  <a:pt x="1163781" y="1011382"/>
                </a:lnTo>
                <a:lnTo>
                  <a:pt x="2022763" y="900545"/>
                </a:lnTo>
                <a:lnTo>
                  <a:pt x="2479963" y="997527"/>
                </a:lnTo>
                <a:lnTo>
                  <a:pt x="3283527" y="443345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B63DFAC-833E-B046-B84B-8BBD15E743CA}"/>
              </a:ext>
            </a:extLst>
          </p:cNvPr>
          <p:cNvSpPr/>
          <p:nvPr/>
        </p:nvSpPr>
        <p:spPr>
          <a:xfrm>
            <a:off x="1745673" y="1925782"/>
            <a:ext cx="4876800" cy="5070763"/>
          </a:xfrm>
          <a:custGeom>
            <a:avLst/>
            <a:gdLst>
              <a:gd name="connsiteX0" fmla="*/ 152400 w 4876800"/>
              <a:gd name="connsiteY0" fmla="*/ 4959927 h 5070763"/>
              <a:gd name="connsiteX1" fmla="*/ 180109 w 4876800"/>
              <a:gd name="connsiteY1" fmla="*/ 4793673 h 5070763"/>
              <a:gd name="connsiteX2" fmla="*/ 0 w 4876800"/>
              <a:gd name="connsiteY2" fmla="*/ 4502727 h 5070763"/>
              <a:gd name="connsiteX3" fmla="*/ 41563 w 4876800"/>
              <a:gd name="connsiteY3" fmla="*/ 4087091 h 5070763"/>
              <a:gd name="connsiteX4" fmla="*/ 471054 w 4876800"/>
              <a:gd name="connsiteY4" fmla="*/ 3491345 h 5070763"/>
              <a:gd name="connsiteX5" fmla="*/ 415636 w 4876800"/>
              <a:gd name="connsiteY5" fmla="*/ 3297382 h 5070763"/>
              <a:gd name="connsiteX6" fmla="*/ 152400 w 4876800"/>
              <a:gd name="connsiteY6" fmla="*/ 2826327 h 5070763"/>
              <a:gd name="connsiteX7" fmla="*/ 152400 w 4876800"/>
              <a:gd name="connsiteY7" fmla="*/ 2576945 h 5070763"/>
              <a:gd name="connsiteX8" fmla="*/ 221672 w 4876800"/>
              <a:gd name="connsiteY8" fmla="*/ 2216727 h 5070763"/>
              <a:gd name="connsiteX9" fmla="*/ 706582 w 4876800"/>
              <a:gd name="connsiteY9" fmla="*/ 1620982 h 5070763"/>
              <a:gd name="connsiteX10" fmla="*/ 471054 w 4876800"/>
              <a:gd name="connsiteY10" fmla="*/ 1524000 h 5070763"/>
              <a:gd name="connsiteX11" fmla="*/ 484909 w 4876800"/>
              <a:gd name="connsiteY11" fmla="*/ 1274618 h 5070763"/>
              <a:gd name="connsiteX12" fmla="*/ 900545 w 4876800"/>
              <a:gd name="connsiteY12" fmla="*/ 942109 h 5070763"/>
              <a:gd name="connsiteX13" fmla="*/ 1510145 w 4876800"/>
              <a:gd name="connsiteY13" fmla="*/ 484909 h 5070763"/>
              <a:gd name="connsiteX14" fmla="*/ 1995054 w 4876800"/>
              <a:gd name="connsiteY14" fmla="*/ 83127 h 5070763"/>
              <a:gd name="connsiteX15" fmla="*/ 2258291 w 4876800"/>
              <a:gd name="connsiteY15" fmla="*/ 124691 h 5070763"/>
              <a:gd name="connsiteX16" fmla="*/ 2507672 w 4876800"/>
              <a:gd name="connsiteY16" fmla="*/ 0 h 5070763"/>
              <a:gd name="connsiteX17" fmla="*/ 3200400 w 4876800"/>
              <a:gd name="connsiteY17" fmla="*/ 263236 h 5070763"/>
              <a:gd name="connsiteX18" fmla="*/ 3643745 w 4876800"/>
              <a:gd name="connsiteY18" fmla="*/ 554182 h 5070763"/>
              <a:gd name="connsiteX19" fmla="*/ 4087091 w 4876800"/>
              <a:gd name="connsiteY19" fmla="*/ 914400 h 5070763"/>
              <a:gd name="connsiteX20" fmla="*/ 4239491 w 4876800"/>
              <a:gd name="connsiteY20" fmla="*/ 1371600 h 5070763"/>
              <a:gd name="connsiteX21" fmla="*/ 4378036 w 4876800"/>
              <a:gd name="connsiteY21" fmla="*/ 2008909 h 5070763"/>
              <a:gd name="connsiteX22" fmla="*/ 4862945 w 4876800"/>
              <a:gd name="connsiteY22" fmla="*/ 2563091 h 5070763"/>
              <a:gd name="connsiteX23" fmla="*/ 4876800 w 4876800"/>
              <a:gd name="connsiteY23" fmla="*/ 3089563 h 5070763"/>
              <a:gd name="connsiteX24" fmla="*/ 4585854 w 4876800"/>
              <a:gd name="connsiteY24" fmla="*/ 3560618 h 5070763"/>
              <a:gd name="connsiteX25" fmla="*/ 4876800 w 4876800"/>
              <a:gd name="connsiteY25" fmla="*/ 4225636 h 5070763"/>
              <a:gd name="connsiteX26" fmla="*/ 4793672 w 4876800"/>
              <a:gd name="connsiteY26" fmla="*/ 4627418 h 5070763"/>
              <a:gd name="connsiteX27" fmla="*/ 4835236 w 4876800"/>
              <a:gd name="connsiteY27" fmla="*/ 5070763 h 5070763"/>
              <a:gd name="connsiteX28" fmla="*/ 152400 w 4876800"/>
              <a:gd name="connsiteY28" fmla="*/ 4959927 h 507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876800" h="5070763">
                <a:moveTo>
                  <a:pt x="152400" y="4959927"/>
                </a:moveTo>
                <a:lnTo>
                  <a:pt x="180109" y="4793673"/>
                </a:lnTo>
                <a:lnTo>
                  <a:pt x="0" y="4502727"/>
                </a:lnTo>
                <a:lnTo>
                  <a:pt x="41563" y="4087091"/>
                </a:lnTo>
                <a:lnTo>
                  <a:pt x="471054" y="3491345"/>
                </a:lnTo>
                <a:lnTo>
                  <a:pt x="415636" y="3297382"/>
                </a:lnTo>
                <a:lnTo>
                  <a:pt x="152400" y="2826327"/>
                </a:lnTo>
                <a:lnTo>
                  <a:pt x="152400" y="2576945"/>
                </a:lnTo>
                <a:lnTo>
                  <a:pt x="221672" y="2216727"/>
                </a:lnTo>
                <a:lnTo>
                  <a:pt x="706582" y="1620982"/>
                </a:lnTo>
                <a:lnTo>
                  <a:pt x="471054" y="1524000"/>
                </a:lnTo>
                <a:lnTo>
                  <a:pt x="484909" y="1274618"/>
                </a:lnTo>
                <a:lnTo>
                  <a:pt x="900545" y="942109"/>
                </a:lnTo>
                <a:lnTo>
                  <a:pt x="1510145" y="484909"/>
                </a:lnTo>
                <a:lnTo>
                  <a:pt x="1995054" y="83127"/>
                </a:lnTo>
                <a:lnTo>
                  <a:pt x="2258291" y="124691"/>
                </a:lnTo>
                <a:lnTo>
                  <a:pt x="2507672" y="0"/>
                </a:lnTo>
                <a:lnTo>
                  <a:pt x="3200400" y="263236"/>
                </a:lnTo>
                <a:lnTo>
                  <a:pt x="3643745" y="554182"/>
                </a:lnTo>
                <a:lnTo>
                  <a:pt x="4087091" y="914400"/>
                </a:lnTo>
                <a:lnTo>
                  <a:pt x="4239491" y="1371600"/>
                </a:lnTo>
                <a:lnTo>
                  <a:pt x="4378036" y="2008909"/>
                </a:lnTo>
                <a:lnTo>
                  <a:pt x="4862945" y="2563091"/>
                </a:lnTo>
                <a:lnTo>
                  <a:pt x="4876800" y="3089563"/>
                </a:lnTo>
                <a:lnTo>
                  <a:pt x="4585854" y="3560618"/>
                </a:lnTo>
                <a:lnTo>
                  <a:pt x="4876800" y="4225636"/>
                </a:lnTo>
                <a:lnTo>
                  <a:pt x="4793672" y="4627418"/>
                </a:lnTo>
                <a:lnTo>
                  <a:pt x="4835236" y="5070763"/>
                </a:lnTo>
                <a:lnTo>
                  <a:pt x="152400" y="495992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E7A24F-3637-B649-8526-F25C711B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739634"/>
            <a:ext cx="8220075" cy="994306"/>
          </a:xfrm>
        </p:spPr>
        <p:txBody>
          <a:bodyPr/>
          <a:lstStyle/>
          <a:p>
            <a:r>
              <a:rPr lang="en-US" sz="3200" dirty="0"/>
              <a:t>Which Sentence Do You Prefer and Why?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A84B57-6B77-D24A-81E7-D0FCAA9C48C5}"/>
              </a:ext>
            </a:extLst>
          </p:cNvPr>
          <p:cNvSpPr txBox="1"/>
          <p:nvPr/>
        </p:nvSpPr>
        <p:spPr>
          <a:xfrm>
            <a:off x="734195" y="1791480"/>
            <a:ext cx="2951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Lucy was cold.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A4A3E-A4E4-2943-895B-6901E224DEA3}"/>
              </a:ext>
            </a:extLst>
          </p:cNvPr>
          <p:cNvSpPr txBox="1"/>
          <p:nvPr/>
        </p:nvSpPr>
        <p:spPr>
          <a:xfrm>
            <a:off x="5858308" y="2135681"/>
            <a:ext cx="285836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Lucy started to shiver and rubbed her hands together to keep warm.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6B003EF9-82D3-6941-A031-053FC9CC6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27" y="2083867"/>
            <a:ext cx="4602365" cy="536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33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2DB8-C6A5-914B-BFA4-865811696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076" y="684213"/>
            <a:ext cx="4821384" cy="994306"/>
          </a:xfrm>
        </p:spPr>
        <p:txBody>
          <a:bodyPr/>
          <a:lstStyle/>
          <a:p>
            <a:r>
              <a:rPr lang="en-US" dirty="0"/>
              <a:t>Show Don’t Tell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AAC2999-2374-2547-A854-3CC3E12E96D9}"/>
              </a:ext>
            </a:extLst>
          </p:cNvPr>
          <p:cNvSpPr/>
          <p:nvPr/>
        </p:nvSpPr>
        <p:spPr>
          <a:xfrm>
            <a:off x="-637309" y="1567683"/>
            <a:ext cx="6165273" cy="616527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00D0561-B5FA-EE48-8B2E-0BF645570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5" y="684213"/>
            <a:ext cx="4419600" cy="679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C6AB16-C502-ED4B-A171-9AFD5D30C56B}"/>
              </a:ext>
            </a:extLst>
          </p:cNvPr>
          <p:cNvSpPr/>
          <p:nvPr/>
        </p:nvSpPr>
        <p:spPr>
          <a:xfrm>
            <a:off x="4738258" y="1678519"/>
            <a:ext cx="40593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Improve this sentence and think of ways to </a:t>
            </a:r>
            <a:r>
              <a:rPr lang="en-GB" altLang="en-US" b="1" dirty="0"/>
              <a:t>show</a:t>
            </a:r>
            <a:r>
              <a:rPr lang="en-GB" altLang="en-US" dirty="0"/>
              <a:t> what the character </a:t>
            </a:r>
            <a:br>
              <a:rPr lang="en-GB" altLang="en-US" dirty="0"/>
            </a:br>
            <a:r>
              <a:rPr lang="en-GB" altLang="en-US" dirty="0"/>
              <a:t>is feeling.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77955B-CA94-E14F-AD5F-A9204CDE8500}"/>
              </a:ext>
            </a:extLst>
          </p:cNvPr>
          <p:cNvSpPr txBox="1">
            <a:spLocks/>
          </p:cNvSpPr>
          <p:nvPr/>
        </p:nvSpPr>
        <p:spPr>
          <a:xfrm>
            <a:off x="3463637" y="5179481"/>
            <a:ext cx="4821384" cy="994306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He was tired.</a:t>
            </a:r>
          </a:p>
        </p:txBody>
      </p:sp>
    </p:spTree>
    <p:extLst>
      <p:ext uri="{BB962C8B-B14F-4D97-AF65-F5344CB8AC3E}">
        <p14:creationId xmlns:p14="http://schemas.microsoft.com/office/powerpoint/2010/main" val="259176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2DB8-C6A5-914B-BFA4-865811696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076" y="684213"/>
            <a:ext cx="4821384" cy="994306"/>
          </a:xfrm>
        </p:spPr>
        <p:txBody>
          <a:bodyPr/>
          <a:lstStyle/>
          <a:p>
            <a:r>
              <a:rPr lang="en-US" dirty="0"/>
              <a:t>Show Don’t Tell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AAC2999-2374-2547-A854-3CC3E12E96D9}"/>
              </a:ext>
            </a:extLst>
          </p:cNvPr>
          <p:cNvSpPr/>
          <p:nvPr/>
        </p:nvSpPr>
        <p:spPr>
          <a:xfrm>
            <a:off x="-637309" y="1567683"/>
            <a:ext cx="6165273" cy="616527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C6AB16-C502-ED4B-A171-9AFD5D30C56B}"/>
              </a:ext>
            </a:extLst>
          </p:cNvPr>
          <p:cNvSpPr/>
          <p:nvPr/>
        </p:nvSpPr>
        <p:spPr>
          <a:xfrm>
            <a:off x="4738258" y="1678519"/>
            <a:ext cx="40593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Improve this sentence and think of ways to </a:t>
            </a:r>
            <a:r>
              <a:rPr lang="en-GB" altLang="en-US" b="1" dirty="0"/>
              <a:t>show</a:t>
            </a:r>
            <a:r>
              <a:rPr lang="en-GB" altLang="en-US" dirty="0"/>
              <a:t> what the character </a:t>
            </a:r>
            <a:br>
              <a:rPr lang="en-GB" altLang="en-US" dirty="0"/>
            </a:br>
            <a:r>
              <a:rPr lang="en-GB" altLang="en-US" dirty="0"/>
              <a:t>is feeling. 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8B0CCB62-FC51-3D4F-9C05-BF9BCFE39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789"/>
            <a:ext cx="5907377" cy="618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377955B-CA94-E14F-AD5F-A9204CDE8500}"/>
              </a:ext>
            </a:extLst>
          </p:cNvPr>
          <p:cNvSpPr txBox="1">
            <a:spLocks/>
          </p:cNvSpPr>
          <p:nvPr/>
        </p:nvSpPr>
        <p:spPr>
          <a:xfrm>
            <a:off x="3463637" y="5179481"/>
            <a:ext cx="4821384" cy="994306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She was shocked.</a:t>
            </a:r>
          </a:p>
        </p:txBody>
      </p:sp>
    </p:spTree>
    <p:extLst>
      <p:ext uri="{BB962C8B-B14F-4D97-AF65-F5344CB8AC3E}">
        <p14:creationId xmlns:p14="http://schemas.microsoft.com/office/powerpoint/2010/main" val="403447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C62058F5-E99F-4F27-B9E9-05AC47688FF5}" vid="{052CBA24-7177-4CBD-BE8E-943201157C89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</TotalTime>
  <Words>283</Words>
  <Application>Microsoft Office PowerPoint</Application>
  <PresentationFormat>On-screen Show (4:3)</PresentationFormat>
  <Paragraphs>35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My Happy Ending</vt:lpstr>
      <vt:lpstr>Twinkl</vt:lpstr>
      <vt:lpstr>Calibri Light</vt:lpstr>
      <vt:lpstr>Calibri</vt:lpstr>
      <vt:lpstr>Sassoon Infant Rg</vt:lpstr>
      <vt:lpstr>Office Theme</vt:lpstr>
      <vt:lpstr>1_Office Theme</vt:lpstr>
      <vt:lpstr>PowerPoint Presentation</vt:lpstr>
      <vt:lpstr>Show Don’t Tell</vt:lpstr>
      <vt:lpstr>Which Sentence Do You Prefer and Why?</vt:lpstr>
      <vt:lpstr>Which Sentence Do You Prefer and Why?</vt:lpstr>
      <vt:lpstr>Which Sentence Do You Prefer and Why?</vt:lpstr>
      <vt:lpstr>Which Sentence Do You Prefer and Why?</vt:lpstr>
      <vt:lpstr>Which Sentence Do You Prefer and Why?</vt:lpstr>
      <vt:lpstr>Show Don’t Tell</vt:lpstr>
      <vt:lpstr>Show Don’t Tell</vt:lpstr>
      <vt:lpstr>Show Don’t Tell</vt:lpstr>
      <vt:lpstr>Show Don’t Tell</vt:lpstr>
      <vt:lpstr>Show Don’t Tell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twiknl</dc:creator>
  <cp:lastModifiedBy>Deborah Hamilton</cp:lastModifiedBy>
  <cp:revision>7</cp:revision>
  <dcterms:created xsi:type="dcterms:W3CDTF">2021-05-21T12:10:19Z</dcterms:created>
  <dcterms:modified xsi:type="dcterms:W3CDTF">2022-01-07T16:48:37Z</dcterms:modified>
</cp:coreProperties>
</file>