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7"/>
  </p:notesMasterIdLst>
  <p:handoutMasterIdLst>
    <p:handoutMasterId r:id="rId8"/>
  </p:handoutMasterIdLst>
  <p:sldIdLst>
    <p:sldId id="267" r:id="rId2"/>
    <p:sldId id="285" r:id="rId3"/>
    <p:sldId id="286" r:id="rId4"/>
    <p:sldId id="336" r:id="rId5"/>
    <p:sldId id="344" r:id="rId6"/>
  </p:sldIdLst>
  <p:sldSz cx="10691813" cy="7559675"/>
  <p:notesSz cx="9144000" cy="6858000"/>
  <p:embeddedFontLst>
    <p:embeddedFont>
      <p:font typeface="Twinkl" panose="020B0604020202020204" charset="0"/>
      <p:regular r:id="rId9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Sassoon Infant Rg" panose="02000503030000020003" charset="0"/>
      <p:regular r:id="rId15"/>
      <p:bold r:id="rId16"/>
    </p:embeddedFont>
  </p:embeddedFontLst>
  <p:defaultTextStyle>
    <a:defPPr>
      <a:defRPr lang="en-US"/>
    </a:defPPr>
    <a:lvl1pPr marL="0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373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744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117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489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6860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233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49605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0977" algn="l" defTabSz="1042744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  <p15:guide id="4" pos="396" userDrawn="1">
          <p15:clr>
            <a:srgbClr val="A4A3A4"/>
          </p15:clr>
        </p15:guide>
        <p15:guide id="5" orient="horz" pos="4331" userDrawn="1">
          <p15:clr>
            <a:srgbClr val="A4A3A4"/>
          </p15:clr>
        </p15:guide>
        <p15:guide id="6" pos="6361" userDrawn="1">
          <p15:clr>
            <a:srgbClr val="A4A3A4"/>
          </p15:clr>
        </p15:guide>
        <p15:guide id="7" orient="horz" pos="408" userDrawn="1">
          <p15:clr>
            <a:srgbClr val="A4A3A4"/>
          </p15:clr>
        </p15:guide>
        <p15:guide id="8" pos="568" userDrawn="1">
          <p15:clr>
            <a:srgbClr val="A4A3A4"/>
          </p15:clr>
        </p15:guide>
        <p15:guide id="9" orient="horz" pos="567" userDrawn="1">
          <p15:clr>
            <a:srgbClr val="A4A3A4"/>
          </p15:clr>
        </p15:guide>
        <p15:guide id="10" orient="horz" pos="4195" userDrawn="1">
          <p15:clr>
            <a:srgbClr val="A4A3A4"/>
          </p15:clr>
        </p15:guide>
        <p15:guide id="11" pos="61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D15"/>
    <a:srgbClr val="DB0377"/>
    <a:srgbClr val="9DDCF9"/>
    <a:srgbClr val="6DA65E"/>
    <a:srgbClr val="5E9250"/>
    <a:srgbClr val="015422"/>
    <a:srgbClr val="E2000C"/>
    <a:srgbClr val="E30713"/>
    <a:srgbClr val="88BC33"/>
    <a:srgbClr val="4C6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134" y="66"/>
      </p:cViewPr>
      <p:guideLst>
        <p:guide orient="horz" pos="2381"/>
        <p:guide pos="3368"/>
        <p:guide pos="396"/>
        <p:guide orient="horz" pos="4331"/>
        <p:guide pos="6361"/>
        <p:guide orient="horz" pos="408"/>
        <p:guide pos="568"/>
        <p:guide orient="horz" pos="567"/>
        <p:guide orient="horz" pos="4195"/>
        <p:guide pos="615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06/01/2022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06/01/2022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373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744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117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489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6860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233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49605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0977" algn="l" defTabSz="104274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838046" y="6130871"/>
            <a:ext cx="1015722" cy="609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53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222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/>
          </p:cNvPr>
          <p:cNvSpPr/>
          <p:nvPr userDrawn="1"/>
        </p:nvSpPr>
        <p:spPr>
          <a:xfrm>
            <a:off x="4838046" y="3475034"/>
            <a:ext cx="1015722" cy="609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53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534589" y="540000"/>
            <a:ext cx="9617223" cy="647967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37" y="6320907"/>
            <a:ext cx="674079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34588" y="3230261"/>
            <a:ext cx="9617223" cy="3789414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34588" y="540000"/>
            <a:ext cx="9617223" cy="241739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15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60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61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796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28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79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2645" y="766467"/>
            <a:ext cx="9546524" cy="126869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645" y="2157657"/>
            <a:ext cx="9546524" cy="483679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0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33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ook Overlay"/>
          <p:cNvGrpSpPr/>
          <p:nvPr/>
        </p:nvGrpSpPr>
        <p:grpSpPr>
          <a:xfrm>
            <a:off x="-1587" y="-250"/>
            <a:ext cx="10693400" cy="7563728"/>
            <a:chOff x="-1587" y="-250"/>
            <a:chExt cx="10693400" cy="7563728"/>
          </a:xfrm>
        </p:grpSpPr>
        <p:sp>
          <p:nvSpPr>
            <p:cNvPr id="25" name="Right Page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alpha val="0"/>
                  </a:schemeClr>
                </a:gs>
                <a:gs pos="0">
                  <a:schemeClr val="tx1">
                    <a:alpha val="20000"/>
                    <a:lumMod val="20000"/>
                  </a:schemeClr>
                </a:gs>
                <a:gs pos="5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8" name="Left Page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alpha val="0"/>
                    <a:lumMod val="0"/>
                  </a:schemeClr>
                </a:gs>
                <a:gs pos="95000">
                  <a:schemeClr val="bg1">
                    <a:alpha val="0"/>
                    <a:lumMod val="20000"/>
                  </a:schemeClr>
                </a:gs>
                <a:gs pos="53000">
                  <a:schemeClr val="bg1">
                    <a:alpha val="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9" name="Line"/>
            <p:cNvCxnSpPr/>
            <p:nvPr/>
          </p:nvCxnSpPr>
          <p:spPr>
            <a:xfrm>
              <a:off x="5345906" y="-250"/>
              <a:ext cx="0" cy="7559357"/>
            </a:xfrm>
            <a:prstGeom prst="line">
              <a:avLst/>
            </a:prstGeom>
            <a:ln w="9525" cap="rnd" cmpd="sng">
              <a:solidFill>
                <a:schemeClr val="tx1">
                  <a:alpha val="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49D674-A7C7-4E68-B8BC-757EFC3A9B41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02C4079-08F6-4301-953B-BDD74A9DC05E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064E226-1F88-4856-B7B7-F8134B6A64E4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11" name="Rounded Rectangle 58">
                <a:extLst>
                  <a:ext uri="{FF2B5EF4-FFF2-40B4-BE49-F238E27FC236}">
                    <a16:creationId xmlns:a16="http://schemas.microsoft.com/office/drawing/2014/main" id="{9E305464-FD3A-414B-A2D4-55540CE777D7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59">
                <a:extLst>
                  <a:ext uri="{FF2B5EF4-FFF2-40B4-BE49-F238E27FC236}">
                    <a16:creationId xmlns:a16="http://schemas.microsoft.com/office/drawing/2014/main" id="{37ED4F42-F84C-4E17-A9B1-3FABB518AF33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9" name="Rounded Rectangle 37">
            <a:extLst>
              <a:ext uri="{FF2B5EF4-FFF2-40B4-BE49-F238E27FC236}">
                <a16:creationId xmlns:a16="http://schemas.microsoft.com/office/drawing/2014/main" id="{34D9E2E1-C2EC-4C4A-AB45-9B54E1716EFC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47">
            <a:extLst>
              <a:ext uri="{FF2B5EF4-FFF2-40B4-BE49-F238E27FC236}">
                <a16:creationId xmlns:a16="http://schemas.microsoft.com/office/drawing/2014/main" id="{62997DDD-6D4B-4BC9-A123-153B37467B08}"/>
              </a:ext>
            </a:extLst>
          </p:cNvPr>
          <p:cNvSpPr/>
          <p:nvPr/>
        </p:nvSpPr>
        <p:spPr>
          <a:xfrm>
            <a:off x="4898231" y="7092973"/>
            <a:ext cx="623011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48">
            <a:extLst>
              <a:ext uri="{FF2B5EF4-FFF2-40B4-BE49-F238E27FC236}">
                <a16:creationId xmlns:a16="http://schemas.microsoft.com/office/drawing/2014/main" id="{0658C797-6C36-4620-A766-EBC60141C81B}"/>
              </a:ext>
            </a:extLst>
          </p:cNvPr>
          <p:cNvSpPr/>
          <p:nvPr/>
        </p:nvSpPr>
        <p:spPr>
          <a:xfrm>
            <a:off x="5395043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49">
            <a:extLst>
              <a:ext uri="{FF2B5EF4-FFF2-40B4-BE49-F238E27FC236}">
                <a16:creationId xmlns:a16="http://schemas.microsoft.com/office/drawing/2014/main" id="{79BBBFCD-27BB-4CFE-BCA4-6B6460DE9025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45">
            <a:extLst>
              <a:ext uri="{FF2B5EF4-FFF2-40B4-BE49-F238E27FC236}">
                <a16:creationId xmlns:a16="http://schemas.microsoft.com/office/drawing/2014/main" id="{F778266A-A3CF-41BD-B7B3-8FB8D2B44680}"/>
              </a:ext>
            </a:extLst>
          </p:cNvPr>
          <p:cNvSpPr/>
          <p:nvPr/>
        </p:nvSpPr>
        <p:spPr>
          <a:xfrm>
            <a:off x="4726390" y="7092973"/>
            <a:ext cx="249537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46">
            <a:extLst>
              <a:ext uri="{FF2B5EF4-FFF2-40B4-BE49-F238E27FC236}">
                <a16:creationId xmlns:a16="http://schemas.microsoft.com/office/drawing/2014/main" id="{1B6E03C4-26DD-4BDA-8AFB-7308CD7522CB}"/>
              </a:ext>
            </a:extLst>
          </p:cNvPr>
          <p:cNvSpPr/>
          <p:nvPr/>
        </p:nvSpPr>
        <p:spPr>
          <a:xfrm>
            <a:off x="4793410" y="7092973"/>
            <a:ext cx="161972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131043AF-0B5E-42A0-94BF-46C83F0F9C9A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yperlinked Layer" hidden="1">
            <a:hlinkClick r:id="rId2" action="ppaction://hlinksldjump"/>
          </p:cNvPr>
          <p:cNvSpPr/>
          <p:nvPr/>
        </p:nvSpPr>
        <p:spPr>
          <a:xfrm>
            <a:off x="-96819" y="-172122"/>
            <a:ext cx="10919012" cy="7896113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Book Overlay"/>
          <p:cNvGrpSpPr/>
          <p:nvPr/>
        </p:nvGrpSpPr>
        <p:grpSpPr>
          <a:xfrm>
            <a:off x="-1587" y="-250"/>
            <a:ext cx="10693400" cy="7563728"/>
            <a:chOff x="-1587" y="-250"/>
            <a:chExt cx="10693400" cy="7563728"/>
          </a:xfrm>
        </p:grpSpPr>
        <p:sp>
          <p:nvSpPr>
            <p:cNvPr id="29" name="Right Page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alpha val="0"/>
                  </a:schemeClr>
                </a:gs>
                <a:gs pos="0">
                  <a:schemeClr val="tx1">
                    <a:alpha val="20000"/>
                    <a:lumMod val="20000"/>
                  </a:schemeClr>
                </a:gs>
                <a:gs pos="5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Left Page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alpha val="0"/>
                    <a:lumMod val="0"/>
                  </a:schemeClr>
                </a:gs>
                <a:gs pos="95000">
                  <a:schemeClr val="bg1">
                    <a:alpha val="0"/>
                    <a:lumMod val="20000"/>
                  </a:schemeClr>
                </a:gs>
                <a:gs pos="53000">
                  <a:schemeClr val="bg1">
                    <a:alpha val="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Line"/>
            <p:cNvCxnSpPr/>
            <p:nvPr/>
          </p:nvCxnSpPr>
          <p:spPr>
            <a:xfrm>
              <a:off x="5345906" y="-250"/>
              <a:ext cx="0" cy="7559357"/>
            </a:xfrm>
            <a:prstGeom prst="line">
              <a:avLst/>
            </a:prstGeom>
            <a:ln w="9525" cap="rnd" cmpd="sng">
              <a:solidFill>
                <a:schemeClr val="tx1">
                  <a:alpha val="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DCDB9D-D6C5-427F-873F-DB183E47A6FB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5DB8C62-1D7F-46F6-A067-9E7D1945794B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8642D6D-C0DE-467E-929C-4D210B552763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24" name="Rounded Rectangle 58">
                <a:extLst>
                  <a:ext uri="{FF2B5EF4-FFF2-40B4-BE49-F238E27FC236}">
                    <a16:creationId xmlns:a16="http://schemas.microsoft.com/office/drawing/2014/main" id="{9FFC06FF-6FFE-4586-BD74-7DB17B495E49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ounded Rectangle 59">
                <a:extLst>
                  <a:ext uri="{FF2B5EF4-FFF2-40B4-BE49-F238E27FC236}">
                    <a16:creationId xmlns:a16="http://schemas.microsoft.com/office/drawing/2014/main" id="{49D19ABF-2478-4B5C-A669-032AECFE0205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4BCDEAD5-AAF8-47EA-BCCD-8D83C4FEEA4D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37">
            <a:extLst>
              <a:ext uri="{FF2B5EF4-FFF2-40B4-BE49-F238E27FC236}">
                <a16:creationId xmlns:a16="http://schemas.microsoft.com/office/drawing/2014/main" id="{B1BCB5F6-757D-4C82-97F4-2169B6705902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unded Rectangle 47">
            <a:extLst>
              <a:ext uri="{FF2B5EF4-FFF2-40B4-BE49-F238E27FC236}">
                <a16:creationId xmlns:a16="http://schemas.microsoft.com/office/drawing/2014/main" id="{1A60978A-01FE-4607-B017-49AEE056A374}"/>
              </a:ext>
            </a:extLst>
          </p:cNvPr>
          <p:cNvSpPr/>
          <p:nvPr/>
        </p:nvSpPr>
        <p:spPr>
          <a:xfrm>
            <a:off x="5172158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48">
            <a:extLst>
              <a:ext uri="{FF2B5EF4-FFF2-40B4-BE49-F238E27FC236}">
                <a16:creationId xmlns:a16="http://schemas.microsoft.com/office/drawing/2014/main" id="{78729507-976F-4F45-9793-F2CD00E796FC}"/>
              </a:ext>
            </a:extLst>
          </p:cNvPr>
          <p:cNvSpPr/>
          <p:nvPr/>
        </p:nvSpPr>
        <p:spPr>
          <a:xfrm>
            <a:off x="5395043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49">
            <a:extLst>
              <a:ext uri="{FF2B5EF4-FFF2-40B4-BE49-F238E27FC236}">
                <a16:creationId xmlns:a16="http://schemas.microsoft.com/office/drawing/2014/main" id="{660768CA-4380-478D-88A6-BD8727FE1430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rgbClr val="EF74A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45">
            <a:extLst>
              <a:ext uri="{FF2B5EF4-FFF2-40B4-BE49-F238E27FC236}">
                <a16:creationId xmlns:a16="http://schemas.microsoft.com/office/drawing/2014/main" id="{2D1104C3-4097-451F-A784-503668B65C29}"/>
              </a:ext>
            </a:extLst>
          </p:cNvPr>
          <p:cNvSpPr/>
          <p:nvPr/>
        </p:nvSpPr>
        <p:spPr>
          <a:xfrm>
            <a:off x="4726389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ounded Rectangle 46">
            <a:extLst>
              <a:ext uri="{FF2B5EF4-FFF2-40B4-BE49-F238E27FC236}">
                <a16:creationId xmlns:a16="http://schemas.microsoft.com/office/drawing/2014/main" id="{F2762CA9-A961-4B5E-AB94-B52A1BF44429}"/>
              </a:ext>
            </a:extLst>
          </p:cNvPr>
          <p:cNvSpPr/>
          <p:nvPr/>
        </p:nvSpPr>
        <p:spPr>
          <a:xfrm>
            <a:off x="4949274" y="7092973"/>
            <a:ext cx="267559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575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yperlinked Layer" hidden="1">
            <a:hlinkClick r:id="rId2" action="ppaction://hlinksldjump"/>
          </p:cNvPr>
          <p:cNvSpPr/>
          <p:nvPr/>
        </p:nvSpPr>
        <p:spPr>
          <a:xfrm>
            <a:off x="-96819" y="-172122"/>
            <a:ext cx="10919012" cy="7896113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Book Overlay"/>
          <p:cNvGrpSpPr/>
          <p:nvPr/>
        </p:nvGrpSpPr>
        <p:grpSpPr>
          <a:xfrm>
            <a:off x="-1587" y="-250"/>
            <a:ext cx="10693400" cy="7563728"/>
            <a:chOff x="-1587" y="-250"/>
            <a:chExt cx="10693400" cy="7563728"/>
          </a:xfrm>
        </p:grpSpPr>
        <p:sp>
          <p:nvSpPr>
            <p:cNvPr id="25" name="Right Page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alpha val="0"/>
                  </a:schemeClr>
                </a:gs>
                <a:gs pos="0">
                  <a:schemeClr val="tx1">
                    <a:alpha val="20000"/>
                    <a:lumMod val="20000"/>
                  </a:schemeClr>
                </a:gs>
                <a:gs pos="5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6" name="Left Page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alpha val="0"/>
                    <a:lumMod val="0"/>
                  </a:schemeClr>
                </a:gs>
                <a:gs pos="95000">
                  <a:schemeClr val="bg1">
                    <a:alpha val="0"/>
                    <a:lumMod val="20000"/>
                  </a:schemeClr>
                </a:gs>
                <a:gs pos="53000">
                  <a:schemeClr val="bg1">
                    <a:alpha val="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Line"/>
            <p:cNvCxnSpPr/>
            <p:nvPr/>
          </p:nvCxnSpPr>
          <p:spPr>
            <a:xfrm>
              <a:off x="5345906" y="-250"/>
              <a:ext cx="0" cy="7559357"/>
            </a:xfrm>
            <a:prstGeom prst="line">
              <a:avLst/>
            </a:prstGeom>
            <a:ln w="9525" cap="rnd" cmpd="sng">
              <a:solidFill>
                <a:schemeClr val="tx1">
                  <a:alpha val="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6FC698-0116-4526-8816-6FF972C8CA48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0D6C263-2BCA-4C8D-BF4E-CC0D20AB04B1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A7064EF-B37C-4283-86C2-86F81BCD16FD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18" name="Rounded Rectangle 58">
                <a:extLst>
                  <a:ext uri="{FF2B5EF4-FFF2-40B4-BE49-F238E27FC236}">
                    <a16:creationId xmlns:a16="http://schemas.microsoft.com/office/drawing/2014/main" id="{975AA627-5162-4CF7-85ED-BC7B10214A63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ounded Rectangle 59">
                <a:extLst>
                  <a:ext uri="{FF2B5EF4-FFF2-40B4-BE49-F238E27FC236}">
                    <a16:creationId xmlns:a16="http://schemas.microsoft.com/office/drawing/2014/main" id="{B922FE70-1C26-4B63-BA38-5191902A867B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0" name="Rectangle 19">
            <a:hlinkClick r:id="" action="ppaction://noaction"/>
            <a:extLst>
              <a:ext uri="{FF2B5EF4-FFF2-40B4-BE49-F238E27FC236}">
                <a16:creationId xmlns:a16="http://schemas.microsoft.com/office/drawing/2014/main" id="{873E0DA2-BB19-4732-997C-49C1FB8AF256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6500AD-C571-452F-BA42-14549A8ED842}"/>
              </a:ext>
            </a:extLst>
          </p:cNvPr>
          <p:cNvGrpSpPr/>
          <p:nvPr/>
        </p:nvGrpSpPr>
        <p:grpSpPr>
          <a:xfrm>
            <a:off x="4548180" y="6956350"/>
            <a:ext cx="1597039" cy="333980"/>
            <a:chOff x="4548180" y="6952171"/>
            <a:chExt cx="1597039" cy="333980"/>
          </a:xfrm>
        </p:grpSpPr>
        <p:sp>
          <p:nvSpPr>
            <p:cNvPr id="33" name="Rounded Rectangle 17">
              <a:extLst>
                <a:ext uri="{FF2B5EF4-FFF2-40B4-BE49-F238E27FC236}">
                  <a16:creationId xmlns:a16="http://schemas.microsoft.com/office/drawing/2014/main" id="{F65EB8DB-FA8A-476A-B47C-13021FE3934A}"/>
                </a:ext>
              </a:extLst>
            </p:cNvPr>
            <p:cNvSpPr/>
            <p:nvPr/>
          </p:nvSpPr>
          <p:spPr>
            <a:xfrm>
              <a:off x="4548180" y="6952171"/>
              <a:ext cx="1597039" cy="333980"/>
            </a:xfrm>
            <a:prstGeom prst="roundRect">
              <a:avLst>
                <a:gd name="adj" fmla="val 48018"/>
              </a:avLst>
            </a:prstGeom>
            <a:solidFill>
              <a:srgbClr val="EC5E9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ed Rectangle 21">
              <a:extLst>
                <a:ext uri="{FF2B5EF4-FFF2-40B4-BE49-F238E27FC236}">
                  <a16:creationId xmlns:a16="http://schemas.microsoft.com/office/drawing/2014/main" id="{9E644460-A612-4C45-8C28-B6B7487493DC}"/>
                </a:ext>
              </a:extLst>
            </p:cNvPr>
            <p:cNvSpPr/>
            <p:nvPr/>
          </p:nvSpPr>
          <p:spPr>
            <a:xfrm>
              <a:off x="5395043" y="7092973"/>
              <a:ext cx="349083" cy="52377"/>
            </a:xfrm>
            <a:prstGeom prst="roundRect">
              <a:avLst>
                <a:gd name="adj" fmla="val 48018"/>
              </a:avLst>
            </a:prstGeom>
            <a:solidFill>
              <a:srgbClr val="EF74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ed Rectangle 27">
              <a:extLst>
                <a:ext uri="{FF2B5EF4-FFF2-40B4-BE49-F238E27FC236}">
                  <a16:creationId xmlns:a16="http://schemas.microsoft.com/office/drawing/2014/main" id="{556AA3F8-43DC-4C7D-A809-6CFD74B0DC8A}"/>
                </a:ext>
              </a:extLst>
            </p:cNvPr>
            <p:cNvSpPr/>
            <p:nvPr/>
          </p:nvSpPr>
          <p:spPr>
            <a:xfrm>
              <a:off x="5617926" y="7092973"/>
              <a:ext cx="349083" cy="52377"/>
            </a:xfrm>
            <a:prstGeom prst="roundRect">
              <a:avLst>
                <a:gd name="adj" fmla="val 48018"/>
              </a:avLst>
            </a:prstGeom>
            <a:solidFill>
              <a:srgbClr val="EF74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ounded Rectangle 28">
              <a:extLst>
                <a:ext uri="{FF2B5EF4-FFF2-40B4-BE49-F238E27FC236}">
                  <a16:creationId xmlns:a16="http://schemas.microsoft.com/office/drawing/2014/main" id="{7DEBD5FE-DDC3-43B5-904C-927FBA349988}"/>
                </a:ext>
              </a:extLst>
            </p:cNvPr>
            <p:cNvSpPr/>
            <p:nvPr/>
          </p:nvSpPr>
          <p:spPr>
            <a:xfrm>
              <a:off x="4726389" y="7092973"/>
              <a:ext cx="349083" cy="52377"/>
            </a:xfrm>
            <a:prstGeom prst="roundRect">
              <a:avLst>
                <a:gd name="adj" fmla="val 48018"/>
              </a:avLst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ounded Rectangle 29">
              <a:extLst>
                <a:ext uri="{FF2B5EF4-FFF2-40B4-BE49-F238E27FC236}">
                  <a16:creationId xmlns:a16="http://schemas.microsoft.com/office/drawing/2014/main" id="{9461981E-5004-412E-8FE9-BDE1CE28C8FF}"/>
                </a:ext>
              </a:extLst>
            </p:cNvPr>
            <p:cNvSpPr/>
            <p:nvPr/>
          </p:nvSpPr>
          <p:spPr>
            <a:xfrm>
              <a:off x="4949274" y="7092973"/>
              <a:ext cx="349083" cy="52377"/>
            </a:xfrm>
            <a:prstGeom prst="roundRect">
              <a:avLst>
                <a:gd name="adj" fmla="val 48018"/>
              </a:avLst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ed Rectangle 19">
              <a:extLst>
                <a:ext uri="{FF2B5EF4-FFF2-40B4-BE49-F238E27FC236}">
                  <a16:creationId xmlns:a16="http://schemas.microsoft.com/office/drawing/2014/main" id="{2497EF57-BA3E-492C-88E2-F91252790888}"/>
                </a:ext>
              </a:extLst>
            </p:cNvPr>
            <p:cNvSpPr/>
            <p:nvPr/>
          </p:nvSpPr>
          <p:spPr>
            <a:xfrm>
              <a:off x="5172159" y="7092973"/>
              <a:ext cx="267558" cy="52377"/>
            </a:xfrm>
            <a:prstGeom prst="roundRect">
              <a:avLst>
                <a:gd name="adj" fmla="val 48018"/>
              </a:avLst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08405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yperlinked Layer" hidden="1">
            <a:hlinkClick r:id="rId2" action="ppaction://hlinksldjump"/>
          </p:cNvPr>
          <p:cNvSpPr/>
          <p:nvPr/>
        </p:nvSpPr>
        <p:spPr>
          <a:xfrm>
            <a:off x="-96819" y="-172122"/>
            <a:ext cx="10919012" cy="7896113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Book Overlay"/>
          <p:cNvGrpSpPr/>
          <p:nvPr/>
        </p:nvGrpSpPr>
        <p:grpSpPr>
          <a:xfrm>
            <a:off x="-1587" y="-250"/>
            <a:ext cx="10693400" cy="7563728"/>
            <a:chOff x="-1587" y="-250"/>
            <a:chExt cx="10693400" cy="7563728"/>
          </a:xfrm>
        </p:grpSpPr>
        <p:sp>
          <p:nvSpPr>
            <p:cNvPr id="25" name="Right Page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alpha val="0"/>
                  </a:schemeClr>
                </a:gs>
                <a:gs pos="0">
                  <a:schemeClr val="tx1">
                    <a:alpha val="20000"/>
                    <a:lumMod val="20000"/>
                  </a:schemeClr>
                </a:gs>
                <a:gs pos="5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6" name="Left Page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alpha val="0"/>
                    <a:lumMod val="0"/>
                  </a:schemeClr>
                </a:gs>
                <a:gs pos="95000">
                  <a:schemeClr val="bg1">
                    <a:alpha val="0"/>
                    <a:lumMod val="20000"/>
                  </a:schemeClr>
                </a:gs>
                <a:gs pos="53000">
                  <a:schemeClr val="bg1">
                    <a:alpha val="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Line"/>
            <p:cNvCxnSpPr/>
            <p:nvPr/>
          </p:nvCxnSpPr>
          <p:spPr>
            <a:xfrm>
              <a:off x="5345906" y="-250"/>
              <a:ext cx="0" cy="7559357"/>
            </a:xfrm>
            <a:prstGeom prst="line">
              <a:avLst/>
            </a:prstGeom>
            <a:ln w="9525" cap="rnd" cmpd="sng">
              <a:solidFill>
                <a:schemeClr val="tx1">
                  <a:alpha val="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25AF3C-F439-4E30-A8DD-294224CE3455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F109AFB-0563-4DE7-85C3-378133FE47D7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732D61E-3B3B-48BE-80A8-24AE11860350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17" name="Rounded Rectangle 58">
                <a:extLst>
                  <a:ext uri="{FF2B5EF4-FFF2-40B4-BE49-F238E27FC236}">
                    <a16:creationId xmlns:a16="http://schemas.microsoft.com/office/drawing/2014/main" id="{94525C87-6138-471C-884A-4902D23BB006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ounded Rectangle 59">
                <a:extLst>
                  <a:ext uri="{FF2B5EF4-FFF2-40B4-BE49-F238E27FC236}">
                    <a16:creationId xmlns:a16="http://schemas.microsoft.com/office/drawing/2014/main" id="{AEAEB20D-73F9-4B11-B9A1-C27A1098EE40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693788DC-B26A-4837-ABE7-F4939A662DA6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089157-3F1D-48EA-AF1B-F9EAE079B9F0}"/>
              </a:ext>
            </a:extLst>
          </p:cNvPr>
          <p:cNvGrpSpPr/>
          <p:nvPr/>
        </p:nvGrpSpPr>
        <p:grpSpPr>
          <a:xfrm>
            <a:off x="4548180" y="6952171"/>
            <a:ext cx="1597039" cy="333980"/>
            <a:chOff x="4548180" y="6952171"/>
            <a:chExt cx="1597039" cy="333980"/>
          </a:xfrm>
        </p:grpSpPr>
        <p:sp>
          <p:nvSpPr>
            <p:cNvPr id="31" name="Rounded Rectangle 17">
              <a:extLst>
                <a:ext uri="{FF2B5EF4-FFF2-40B4-BE49-F238E27FC236}">
                  <a16:creationId xmlns:a16="http://schemas.microsoft.com/office/drawing/2014/main" id="{4A88EF68-9084-40DE-A48C-5ED2E14793B5}"/>
                </a:ext>
              </a:extLst>
            </p:cNvPr>
            <p:cNvSpPr/>
            <p:nvPr/>
          </p:nvSpPr>
          <p:spPr>
            <a:xfrm>
              <a:off x="4548180" y="6952171"/>
              <a:ext cx="1597039" cy="333980"/>
            </a:xfrm>
            <a:prstGeom prst="roundRect">
              <a:avLst>
                <a:gd name="adj" fmla="val 48018"/>
              </a:avLst>
            </a:prstGeom>
            <a:solidFill>
              <a:srgbClr val="EC5E9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ed Rectangle 28">
              <a:extLst>
                <a:ext uri="{FF2B5EF4-FFF2-40B4-BE49-F238E27FC236}">
                  <a16:creationId xmlns:a16="http://schemas.microsoft.com/office/drawing/2014/main" id="{258A916A-66FF-4E16-BF45-CD54AF357BA3}"/>
                </a:ext>
              </a:extLst>
            </p:cNvPr>
            <p:cNvSpPr/>
            <p:nvPr/>
          </p:nvSpPr>
          <p:spPr>
            <a:xfrm>
              <a:off x="5617926" y="7092973"/>
              <a:ext cx="349083" cy="52377"/>
            </a:xfrm>
            <a:prstGeom prst="roundRect">
              <a:avLst>
                <a:gd name="adj" fmla="val 48018"/>
              </a:avLst>
            </a:prstGeom>
            <a:solidFill>
              <a:srgbClr val="EF74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ed Rectangle 29">
              <a:extLst>
                <a:ext uri="{FF2B5EF4-FFF2-40B4-BE49-F238E27FC236}">
                  <a16:creationId xmlns:a16="http://schemas.microsoft.com/office/drawing/2014/main" id="{77F99685-3819-452B-9363-2710F1AA2286}"/>
                </a:ext>
              </a:extLst>
            </p:cNvPr>
            <p:cNvSpPr/>
            <p:nvPr/>
          </p:nvSpPr>
          <p:spPr>
            <a:xfrm>
              <a:off x="4726389" y="7092973"/>
              <a:ext cx="349083" cy="52377"/>
            </a:xfrm>
            <a:prstGeom prst="roundRect">
              <a:avLst>
                <a:gd name="adj" fmla="val 48018"/>
              </a:avLst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ed Rectangle 30">
              <a:extLst>
                <a:ext uri="{FF2B5EF4-FFF2-40B4-BE49-F238E27FC236}">
                  <a16:creationId xmlns:a16="http://schemas.microsoft.com/office/drawing/2014/main" id="{C9922628-3CAB-4707-A4F9-50BB9151EEA5}"/>
                </a:ext>
              </a:extLst>
            </p:cNvPr>
            <p:cNvSpPr/>
            <p:nvPr/>
          </p:nvSpPr>
          <p:spPr>
            <a:xfrm>
              <a:off x="4949274" y="7092973"/>
              <a:ext cx="349083" cy="52377"/>
            </a:xfrm>
            <a:prstGeom prst="roundRect">
              <a:avLst>
                <a:gd name="adj" fmla="val 48018"/>
              </a:avLst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ed Rectangle 31">
              <a:extLst>
                <a:ext uri="{FF2B5EF4-FFF2-40B4-BE49-F238E27FC236}">
                  <a16:creationId xmlns:a16="http://schemas.microsoft.com/office/drawing/2014/main" id="{419B8F68-4574-488D-AC79-D77EF0A3D575}"/>
                </a:ext>
              </a:extLst>
            </p:cNvPr>
            <p:cNvSpPr/>
            <p:nvPr/>
          </p:nvSpPr>
          <p:spPr>
            <a:xfrm>
              <a:off x="5172158" y="7092973"/>
              <a:ext cx="349083" cy="52377"/>
            </a:xfrm>
            <a:prstGeom prst="roundRect">
              <a:avLst>
                <a:gd name="adj" fmla="val 48018"/>
              </a:avLst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ounded Rectangle 27">
              <a:extLst>
                <a:ext uri="{FF2B5EF4-FFF2-40B4-BE49-F238E27FC236}">
                  <a16:creationId xmlns:a16="http://schemas.microsoft.com/office/drawing/2014/main" id="{4BF2DE86-5FD5-4EF1-A56E-EF65E4736846}"/>
                </a:ext>
              </a:extLst>
            </p:cNvPr>
            <p:cNvSpPr/>
            <p:nvPr/>
          </p:nvSpPr>
          <p:spPr>
            <a:xfrm>
              <a:off x="5395043" y="7092973"/>
              <a:ext cx="349083" cy="52377"/>
            </a:xfrm>
            <a:prstGeom prst="roundRect">
              <a:avLst>
                <a:gd name="adj" fmla="val 48018"/>
              </a:avLst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97974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yperlinked Layer" hidden="1">
            <a:hlinkClick r:id="rId2" action="ppaction://hlinksldjump"/>
          </p:cNvPr>
          <p:cNvSpPr/>
          <p:nvPr/>
        </p:nvSpPr>
        <p:spPr>
          <a:xfrm>
            <a:off x="-96819" y="-172122"/>
            <a:ext cx="10919012" cy="7896113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Book Overlay"/>
          <p:cNvGrpSpPr/>
          <p:nvPr/>
        </p:nvGrpSpPr>
        <p:grpSpPr>
          <a:xfrm>
            <a:off x="-1587" y="-250"/>
            <a:ext cx="10693400" cy="7563728"/>
            <a:chOff x="-1587" y="-250"/>
            <a:chExt cx="10693400" cy="7563728"/>
          </a:xfrm>
        </p:grpSpPr>
        <p:sp>
          <p:nvSpPr>
            <p:cNvPr id="25" name="Right Page"/>
            <p:cNvSpPr/>
            <p:nvPr/>
          </p:nvSpPr>
          <p:spPr>
            <a:xfrm>
              <a:off x="5345113" y="-250"/>
              <a:ext cx="5346700" cy="7563728"/>
            </a:xfrm>
            <a:prstGeom prst="rect">
              <a:avLst/>
            </a:prstGeom>
            <a:gradFill flip="none" rotWithShape="1">
              <a:gsLst>
                <a:gs pos="15000">
                  <a:schemeClr val="bg1">
                    <a:lumMod val="50000"/>
                    <a:alpha val="0"/>
                  </a:schemeClr>
                </a:gs>
                <a:gs pos="0">
                  <a:schemeClr val="tx1">
                    <a:alpha val="20000"/>
                    <a:lumMod val="20000"/>
                  </a:schemeClr>
                </a:gs>
                <a:gs pos="5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6" name="Left Page"/>
            <p:cNvSpPr/>
            <p:nvPr/>
          </p:nvSpPr>
          <p:spPr>
            <a:xfrm>
              <a:off x="-1587" y="0"/>
              <a:ext cx="5345813" cy="7559107"/>
            </a:xfrm>
            <a:prstGeom prst="rect">
              <a:avLst/>
            </a:prstGeom>
            <a:gradFill flip="none" rotWithShape="1">
              <a:gsLst>
                <a:gs pos="1000">
                  <a:schemeClr val="bg1">
                    <a:alpha val="0"/>
                    <a:lumMod val="0"/>
                  </a:schemeClr>
                </a:gs>
                <a:gs pos="95000">
                  <a:schemeClr val="bg1">
                    <a:alpha val="0"/>
                    <a:lumMod val="20000"/>
                  </a:schemeClr>
                </a:gs>
                <a:gs pos="53000">
                  <a:schemeClr val="bg1">
                    <a:alpha val="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Line"/>
            <p:cNvCxnSpPr/>
            <p:nvPr/>
          </p:nvCxnSpPr>
          <p:spPr>
            <a:xfrm>
              <a:off x="5345906" y="-250"/>
              <a:ext cx="0" cy="7559357"/>
            </a:xfrm>
            <a:prstGeom prst="line">
              <a:avLst/>
            </a:prstGeom>
            <a:ln w="9525" cap="rnd" cmpd="sng">
              <a:solidFill>
                <a:schemeClr val="tx1">
                  <a:alpha val="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4032D2EC-36D7-4ECE-B0A0-98836ECE0574}"/>
              </a:ext>
            </a:extLst>
          </p:cNvPr>
          <p:cNvSpPr/>
          <p:nvPr/>
        </p:nvSpPr>
        <p:spPr>
          <a:xfrm>
            <a:off x="4548180" y="6952171"/>
            <a:ext cx="1597039" cy="333980"/>
          </a:xfrm>
          <a:prstGeom prst="roundRect">
            <a:avLst>
              <a:gd name="adj" fmla="val 48018"/>
            </a:avLst>
          </a:prstGeom>
          <a:solidFill>
            <a:srgbClr val="EC5E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81507088-51E4-4139-A360-78DA9E8C1AA8}"/>
              </a:ext>
            </a:extLst>
          </p:cNvPr>
          <p:cNvSpPr/>
          <p:nvPr/>
        </p:nvSpPr>
        <p:spPr>
          <a:xfrm>
            <a:off x="5617926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29">
            <a:extLst>
              <a:ext uri="{FF2B5EF4-FFF2-40B4-BE49-F238E27FC236}">
                <a16:creationId xmlns:a16="http://schemas.microsoft.com/office/drawing/2014/main" id="{2A3EE933-2D0E-4D66-B3CA-B064128F9238}"/>
              </a:ext>
            </a:extLst>
          </p:cNvPr>
          <p:cNvSpPr/>
          <p:nvPr/>
        </p:nvSpPr>
        <p:spPr>
          <a:xfrm>
            <a:off x="4726389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30">
            <a:extLst>
              <a:ext uri="{FF2B5EF4-FFF2-40B4-BE49-F238E27FC236}">
                <a16:creationId xmlns:a16="http://schemas.microsoft.com/office/drawing/2014/main" id="{7235DD41-54E8-4F60-A3E1-ACC0E34DCD10}"/>
              </a:ext>
            </a:extLst>
          </p:cNvPr>
          <p:cNvSpPr/>
          <p:nvPr/>
        </p:nvSpPr>
        <p:spPr>
          <a:xfrm>
            <a:off x="4949274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31">
            <a:extLst>
              <a:ext uri="{FF2B5EF4-FFF2-40B4-BE49-F238E27FC236}">
                <a16:creationId xmlns:a16="http://schemas.microsoft.com/office/drawing/2014/main" id="{980A48A5-30C9-4F6D-A9B6-C4E963679057}"/>
              </a:ext>
            </a:extLst>
          </p:cNvPr>
          <p:cNvSpPr/>
          <p:nvPr/>
        </p:nvSpPr>
        <p:spPr>
          <a:xfrm>
            <a:off x="5172158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32">
            <a:extLst>
              <a:ext uri="{FF2B5EF4-FFF2-40B4-BE49-F238E27FC236}">
                <a16:creationId xmlns:a16="http://schemas.microsoft.com/office/drawing/2014/main" id="{8E826E92-5B60-4E75-8EC0-4809B785AE07}"/>
              </a:ext>
            </a:extLst>
          </p:cNvPr>
          <p:cNvSpPr/>
          <p:nvPr/>
        </p:nvSpPr>
        <p:spPr>
          <a:xfrm>
            <a:off x="5395043" y="7092973"/>
            <a:ext cx="349083" cy="52377"/>
          </a:xfrm>
          <a:prstGeom prst="roundRect">
            <a:avLst>
              <a:gd name="adj" fmla="val 4801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6FC698-0116-4526-8816-6FF972C8CA48}"/>
              </a:ext>
            </a:extLst>
          </p:cNvPr>
          <p:cNvGrpSpPr/>
          <p:nvPr/>
        </p:nvGrpSpPr>
        <p:grpSpPr>
          <a:xfrm>
            <a:off x="9945200" y="170712"/>
            <a:ext cx="575651" cy="575651"/>
            <a:chOff x="10047288" y="51573"/>
            <a:chExt cx="575651" cy="57565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0D6C263-2BCA-4C8D-BF4E-CC0D20AB04B1}"/>
                </a:ext>
              </a:extLst>
            </p:cNvPr>
            <p:cNvSpPr/>
            <p:nvPr/>
          </p:nvSpPr>
          <p:spPr>
            <a:xfrm>
              <a:off x="10047288" y="51573"/>
              <a:ext cx="575651" cy="575651"/>
            </a:xfrm>
            <a:prstGeom prst="ellipse">
              <a:avLst/>
            </a:prstGeom>
            <a:solidFill>
              <a:srgbClr val="DB007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A7064EF-B37C-4283-86C2-86F81BCD16FD}"/>
                </a:ext>
              </a:extLst>
            </p:cNvPr>
            <p:cNvGrpSpPr/>
            <p:nvPr/>
          </p:nvGrpSpPr>
          <p:grpSpPr>
            <a:xfrm>
              <a:off x="10146164" y="150450"/>
              <a:ext cx="377896" cy="377896"/>
              <a:chOff x="10132732" y="132783"/>
              <a:chExt cx="405770" cy="405770"/>
            </a:xfrm>
          </p:grpSpPr>
          <p:sp>
            <p:nvSpPr>
              <p:cNvPr id="18" name="Rounded Rectangle 58">
                <a:extLst>
                  <a:ext uri="{FF2B5EF4-FFF2-40B4-BE49-F238E27FC236}">
                    <a16:creationId xmlns:a16="http://schemas.microsoft.com/office/drawing/2014/main" id="{975AA627-5162-4CF7-85ED-BC7B10214A63}"/>
                  </a:ext>
                </a:extLst>
              </p:cNvPr>
              <p:cNvSpPr/>
              <p:nvPr/>
            </p:nvSpPr>
            <p:spPr>
              <a:xfrm rot="18900000" flipH="1">
                <a:off x="10306626" y="132783"/>
                <a:ext cx="57983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ounded Rectangle 59">
                <a:extLst>
                  <a:ext uri="{FF2B5EF4-FFF2-40B4-BE49-F238E27FC236}">
                    <a16:creationId xmlns:a16="http://schemas.microsoft.com/office/drawing/2014/main" id="{B922FE70-1C26-4B63-BA38-5191902A867B}"/>
                  </a:ext>
                </a:extLst>
              </p:cNvPr>
              <p:cNvSpPr/>
              <p:nvPr/>
            </p:nvSpPr>
            <p:spPr>
              <a:xfrm rot="2700000">
                <a:off x="10305855" y="132783"/>
                <a:ext cx="59524" cy="40577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0" name="Rectangle 19">
            <a:hlinkClick r:id="" action="ppaction://noaction"/>
            <a:extLst>
              <a:ext uri="{FF2B5EF4-FFF2-40B4-BE49-F238E27FC236}">
                <a16:creationId xmlns:a16="http://schemas.microsoft.com/office/drawing/2014/main" id="{873E0DA2-BB19-4732-997C-49C1FB8AF256}"/>
              </a:ext>
            </a:extLst>
          </p:cNvPr>
          <p:cNvSpPr/>
          <p:nvPr/>
        </p:nvSpPr>
        <p:spPr>
          <a:xfrm>
            <a:off x="9774238" y="0"/>
            <a:ext cx="917575" cy="917575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00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Science Presentation Template.pptx" id="{3E0CB02D-D9B1-4BEA-A461-52EA6641E47D}" vid="{AD876080-6B09-4EB9-B031-D0FB13EDFD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Science PowerPoint Template - eBook Size</Template>
  <TotalTime>4095</TotalTime>
  <Words>0</Words>
  <Application>Microsoft Office PowerPoint</Application>
  <PresentationFormat>Custom</PresentationFormat>
  <Paragraphs>0</Paragraphs>
  <Slides>5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Twinkl</vt:lpstr>
      <vt:lpstr>Calibri</vt:lpstr>
      <vt:lpstr>Sassoon Infant Rg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Jessica Woolard</cp:lastModifiedBy>
  <cp:revision>113</cp:revision>
  <dcterms:created xsi:type="dcterms:W3CDTF">2020-12-10T09:56:24Z</dcterms:created>
  <dcterms:modified xsi:type="dcterms:W3CDTF">2022-01-06T15:23:51Z</dcterms:modified>
</cp:coreProperties>
</file>