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4" r:id="rId5"/>
    <p:sldId id="273" r:id="rId6"/>
    <p:sldId id="276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Tuesday 30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th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November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2021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draw and describe a Tyne Mud Dragon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an exciting day we had yesterday with the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special delivery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we received!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5420" y="2847859"/>
            <a:ext cx="4617339" cy="307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0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Today we are going to think about what a Tyne Mud dragon might look like and how it might behave.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do you think?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45" y="3205423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7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Here are some questions to think about: </a:t>
            </a:r>
          </a:p>
          <a:p>
            <a:pPr algn="l"/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What </a:t>
            </a:r>
            <a:r>
              <a:rPr lang="en-GB" sz="4400" dirty="0">
                <a:latin typeface="My Happy Ending" pitchFamily="2" charset="0"/>
                <a:ea typeface="My Happy Ending" pitchFamily="2" charset="0"/>
              </a:rPr>
              <a:t>does it look like?</a:t>
            </a:r>
          </a:p>
          <a:p>
            <a:pPr algn="l"/>
            <a:r>
              <a:rPr lang="en-GB" sz="4400" dirty="0">
                <a:latin typeface="My Happy Ending" pitchFamily="2" charset="0"/>
                <a:ea typeface="My Happy Ending" pitchFamily="2" charset="0"/>
              </a:rPr>
              <a:t>What does it breathe?</a:t>
            </a:r>
          </a:p>
          <a:p>
            <a:pPr algn="l"/>
            <a:r>
              <a:rPr lang="en-GB" sz="4400" dirty="0">
                <a:latin typeface="My Happy Ending" pitchFamily="2" charset="0"/>
                <a:ea typeface="My Happy Ending" pitchFamily="2" charset="0"/>
              </a:rPr>
              <a:t>Where does it live?</a:t>
            </a:r>
          </a:p>
          <a:p>
            <a:pPr algn="l"/>
            <a:r>
              <a:rPr lang="en-GB" sz="4400" dirty="0">
                <a:latin typeface="My Happy Ending" pitchFamily="2" charset="0"/>
                <a:ea typeface="My Happy Ending" pitchFamily="2" charset="0"/>
              </a:rPr>
              <a:t>Where does it hide?</a:t>
            </a: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525" y="2378225"/>
            <a:ext cx="2353260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3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722" y="596368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And also…</a:t>
            </a:r>
          </a:p>
          <a:p>
            <a:pPr algn="l"/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How </a:t>
            </a:r>
            <a:r>
              <a:rPr lang="en-GB" sz="4400" dirty="0">
                <a:latin typeface="My Happy Ending" pitchFamily="2" charset="0"/>
                <a:ea typeface="My Happy Ending" pitchFamily="2" charset="0"/>
              </a:rPr>
              <a:t>or when does it move about?</a:t>
            </a:r>
          </a:p>
          <a:p>
            <a:pPr algn="l"/>
            <a:r>
              <a:rPr lang="en-GB" sz="4400" dirty="0">
                <a:latin typeface="My Happy Ending" pitchFamily="2" charset="0"/>
                <a:ea typeface="My Happy Ending" pitchFamily="2" charset="0"/>
              </a:rPr>
              <a:t>Is it dangerous?</a:t>
            </a: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What does it eat?</a:t>
            </a: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What </a:t>
            </a:r>
            <a:r>
              <a:rPr lang="en-GB" sz="4400" dirty="0">
                <a:latin typeface="My Happy Ending" pitchFamily="2" charset="0"/>
                <a:ea typeface="My Happy Ending" pitchFamily="2" charset="0"/>
              </a:rPr>
              <a:t>is the most interesting thing about it?</a:t>
            </a: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216" y="2339037"/>
            <a:ext cx="2353260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7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722" y="596368"/>
            <a:ext cx="10062754" cy="543012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Your task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Draw and label what you think the Tyne Mud Dragon might look like.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Then, complete the sheet with more information about it. Following is an example. These were my ideas, but I would like you to think of your own.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12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722" y="596368"/>
            <a:ext cx="3991907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Example:</a:t>
            </a: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This example sheet is also available in the resources for today’s lesson. </a:t>
            </a:r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4096" y="246230"/>
            <a:ext cx="4337550" cy="613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7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175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88</cp:revision>
  <dcterms:created xsi:type="dcterms:W3CDTF">2021-09-04T12:09:25Z</dcterms:created>
  <dcterms:modified xsi:type="dcterms:W3CDTF">2021-11-26T11:41:14Z</dcterms:modified>
</cp:coreProperties>
</file>