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5" r:id="rId13"/>
    <p:sldId id="319" r:id="rId14"/>
    <p:sldId id="299" r:id="rId15"/>
    <p:sldId id="300" r:id="rId16"/>
    <p:sldId id="304" r:id="rId17"/>
    <p:sldId id="307" r:id="rId18"/>
    <p:sldId id="316" r:id="rId19"/>
    <p:sldId id="309" r:id="rId20"/>
    <p:sldId id="317" r:id="rId21"/>
    <p:sldId id="318" r:id="rId22"/>
    <p:sldId id="312" r:id="rId23"/>
    <p:sldId id="311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A60"/>
    <a:srgbClr val="6F51A2"/>
    <a:srgbClr val="93C83E"/>
    <a:srgbClr val="DA2027"/>
    <a:srgbClr val="0B0E10"/>
    <a:srgbClr val="535150"/>
    <a:srgbClr val="A2D9F3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4201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96" y="2493969"/>
            <a:ext cx="626723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E0DAF-817D-4290-A1FF-8BD85642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16" y="3565586"/>
            <a:ext cx="209720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280" y="516129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is drawing a line 7 cm long.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67">
            <a:off x="1500466" y="3320465"/>
            <a:ext cx="4610100" cy="952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91280" y="3385259"/>
            <a:ext cx="1690255" cy="34636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1" y="2046492"/>
            <a:ext cx="1226993" cy="173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" y="348643"/>
            <a:ext cx="1334620" cy="1609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67">
            <a:off x="2831235" y="4127325"/>
            <a:ext cx="4610100" cy="9525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956126" y="4221956"/>
            <a:ext cx="1934962" cy="378306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42" y="2896080"/>
            <a:ext cx="1226993" cy="1733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8959 -0.0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3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1355 -0.050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25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615">
            <a:off x="2150415" y="3339913"/>
            <a:ext cx="4610100" cy="95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921" y="572400"/>
            <a:ext cx="7642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	   Dora is drawing another line 7 cm long.</a:t>
            </a:r>
          </a:p>
          <a:p>
            <a:r>
              <a:rPr lang="en-GB" sz="3200" dirty="0">
                <a:latin typeface="KG Primary Penmanship" panose="02000506000000020003" pitchFamily="2" charset="77"/>
              </a:rPr>
              <a:t>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70" y="2077280"/>
            <a:ext cx="1226993" cy="173362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259320" y="3097267"/>
            <a:ext cx="1921229" cy="668095"/>
          </a:xfrm>
          <a:custGeom>
            <a:avLst/>
            <a:gdLst>
              <a:gd name="connsiteX0" fmla="*/ 0 w 1663700"/>
              <a:gd name="connsiteY0" fmla="*/ 619604 h 619604"/>
              <a:gd name="connsiteX1" fmla="*/ 406400 w 1663700"/>
              <a:gd name="connsiteY1" fmla="*/ 365604 h 619604"/>
              <a:gd name="connsiteX2" fmla="*/ 609600 w 1663700"/>
              <a:gd name="connsiteY2" fmla="*/ 492604 h 619604"/>
              <a:gd name="connsiteX3" fmla="*/ 723900 w 1663700"/>
              <a:gd name="connsiteY3" fmla="*/ 60804 h 619604"/>
              <a:gd name="connsiteX4" fmla="*/ 1041400 w 1663700"/>
              <a:gd name="connsiteY4" fmla="*/ 35404 h 619604"/>
              <a:gd name="connsiteX5" fmla="*/ 1219200 w 1663700"/>
              <a:gd name="connsiteY5" fmla="*/ 365604 h 619604"/>
              <a:gd name="connsiteX6" fmla="*/ 1460500 w 1663700"/>
              <a:gd name="connsiteY6" fmla="*/ 251304 h 619604"/>
              <a:gd name="connsiteX7" fmla="*/ 1663700 w 1663700"/>
              <a:gd name="connsiteY7" fmla="*/ 289404 h 61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3700" h="619604">
                <a:moveTo>
                  <a:pt x="0" y="619604"/>
                </a:moveTo>
                <a:cubicBezTo>
                  <a:pt x="152400" y="503187"/>
                  <a:pt x="304800" y="386771"/>
                  <a:pt x="406400" y="365604"/>
                </a:cubicBezTo>
                <a:cubicBezTo>
                  <a:pt x="508000" y="344437"/>
                  <a:pt x="556683" y="543404"/>
                  <a:pt x="609600" y="492604"/>
                </a:cubicBezTo>
                <a:cubicBezTo>
                  <a:pt x="662517" y="441804"/>
                  <a:pt x="651933" y="137004"/>
                  <a:pt x="723900" y="60804"/>
                </a:cubicBezTo>
                <a:cubicBezTo>
                  <a:pt x="795867" y="-15396"/>
                  <a:pt x="958850" y="-15396"/>
                  <a:pt x="1041400" y="35404"/>
                </a:cubicBezTo>
                <a:cubicBezTo>
                  <a:pt x="1123950" y="86204"/>
                  <a:pt x="1149350" y="329621"/>
                  <a:pt x="1219200" y="365604"/>
                </a:cubicBezTo>
                <a:cubicBezTo>
                  <a:pt x="1289050" y="401587"/>
                  <a:pt x="1386417" y="264004"/>
                  <a:pt x="1460500" y="251304"/>
                </a:cubicBezTo>
                <a:cubicBezTo>
                  <a:pt x="1534583" y="238604"/>
                  <a:pt x="1599141" y="264004"/>
                  <a:pt x="1663700" y="289404"/>
                </a:cubicBez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2" y="348643"/>
            <a:ext cx="1334620" cy="1609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6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0023 C 0.01007 -0.00972 0.00069 -0.00139 0.00764 -0.00648 C 0.00833 -0.00718 0.00885 -0.00787 0.00972 -0.00834 C 0.01232 -0.01019 0.01128 -0.0081 0.01389 -0.01111 C 0.01527 -0.01296 0.01666 -0.01482 0.01805 -0.01667 C 0.01875 -0.01759 0.01927 -0.01875 0.02014 -0.01945 C 0.02604 -0.02477 0.0184 -0.01852 0.0243 -0.02222 C 0.025 -0.02292 0.02552 -0.02384 0.02639 -0.02408 C 0.02725 -0.02477 0.02812 -0.02477 0.02916 -0.025 C 0.03611 -0.02801 0.03038 -0.02616 0.0368 -0.02778 C 0.0375 -0.02847 0.03802 -0.02917 0.03889 -0.02963 C 0.03941 -0.03009 0.04027 -0.03009 0.04097 -0.03056 L 0.04722 -0.03611 L 0.0493 -0.03796 L 0.05139 -0.03982 C 0.05312 -0.03959 0.05503 -0.03959 0.05694 -0.03889 C 0.05764 -0.03866 0.05833 -0.03796 0.05902 -0.03704 C 0.06475 -0.03056 0.05607 -0.03912 0.06389 -0.02871 C 0.06996 -0.0206 0.06215 -0.03056 0.06805 -0.02408 C 0.06875 -0.02338 0.06944 -0.02246 0.07014 -0.0213 C 0.07066 -0.0206 0.07083 -0.01921 0.07152 -0.01852 C 0.07205 -0.01806 0.07291 -0.01806 0.07361 -0.01759 C 0.0743 -0.01852 0.07517 -0.01945 0.07569 -0.02037 C 0.07639 -0.02222 0.07604 -0.02477 0.07708 -0.02593 L 0.07916 -0.02871 C 0.07951 -0.03195 0.07986 -0.03403 0.08055 -0.03704 C 0.08073 -0.0382 0.0809 -0.03889 0.08125 -0.03982 C 0.08142 -0.04329 0.08142 -0.04676 0.08194 -0.05 C 0.08194 -0.05116 0.08229 -0.05185 0.08264 -0.05278 C 0.08298 -0.05533 0.08316 -0.05718 0.08402 -0.05926 C 0.08437 -0.06065 0.08489 -0.06181 0.08541 -0.06296 C 0.08559 -0.06644 0.08576 -0.06991 0.08611 -0.07315 C 0.08663 -0.0794 0.08646 -0.07477 0.08819 -0.07963 C 0.08871 -0.08148 0.08906 -0.08334 0.08958 -0.08519 C 0.08975 -0.08611 0.08975 -0.08727 0.09027 -0.08796 C 0.09097 -0.08889 0.09149 -0.09005 0.09236 -0.09074 C 0.09357 -0.09213 0.09479 -0.09421 0.09652 -0.09445 C 0.10156 -0.09584 0.09878 -0.09537 0.10486 -0.0963 C 0.11215 -0.09977 0.10885 -0.09861 0.125 -0.0963 C 0.12569 -0.0963 0.12639 -0.09514 0.12708 -0.09445 C 0.12743 -0.09352 0.12777 -0.09236 0.12847 -0.09167 C 0.12899 -0.09121 0.12986 -0.09121 0.13055 -0.09074 C 0.13194 -0.08982 0.1335 -0.08796 0.13472 -0.08611 C 0.13663 -0.0831 0.13576 -0.08334 0.1375 -0.07963 C 0.13802 -0.07847 0.13889 -0.07732 0.13958 -0.07593 C 0.14132 -0.06898 0.13889 -0.07755 0.14166 -0.07037 C 0.14184 -0.06968 0.14201 -0.06852 0.14236 -0.06759 C 0.14271 -0.06667 0.14323 -0.06597 0.14375 -0.06482 C 0.14427 -0.06343 0.14479 -0.05972 0.14514 -0.05834 C 0.14531 -0.05741 0.14531 -0.05648 0.14583 -0.05556 C 0.14635 -0.05463 0.14722 -0.05371 0.14791 -0.05278 C 0.14826 -0.05093 0.14896 -0.04931 0.1493 -0.04722 C 0.14948 -0.04584 0.1493 -0.04398 0.15 -0.04259 C 0.15034 -0.04167 0.15139 -0.04167 0.15208 -0.04074 C 0.15729 -0.03496 0.15104 -0.04074 0.15625 -0.03611 C 0.15729 -0.03658 0.1585 -0.03658 0.15972 -0.03704 C 0.16215 -0.03843 0.16146 -0.03982 0.16389 -0.04167 C 0.16441 -0.04236 0.16527 -0.04236 0.16597 -0.04259 C 0.16771 -0.04514 0.16961 -0.04815 0.17222 -0.04908 L 0.17639 -0.05093 C 0.17708 -0.05139 0.17777 -0.05139 0.17847 -0.05185 L 0.18055 -0.05371 C 0.18819 -0.05347 0.19583 -0.05371 0.20347 -0.05278 C 0.20486 -0.05278 0.20764 -0.05093 0.20764 -0.0507 L 0.20833 -0.05093 " pathEditMode="relative" rAng="0" ptsTypes="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49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314" y="1757280"/>
            <a:ext cx="2786513" cy="5290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8581" y="4591853"/>
            <a:ext cx="3244663" cy="670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921" y="572400"/>
            <a:ext cx="73533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		Alex has a giant giraffe teddy. She wants to know the height its </a:t>
            </a:r>
            <a:r>
              <a:rPr lang="en-GB" sz="2800" dirty="0" err="1">
                <a:latin typeface="Comic Sans MS" panose="030F0702030302020204" pitchFamily="66" charset="0"/>
              </a:rPr>
              <a:t>ossicones</a:t>
            </a:r>
            <a:r>
              <a:rPr lang="en-GB" sz="2800" dirty="0">
                <a:latin typeface="Comic Sans MS" panose="030F0702030302020204" pitchFamily="66" charset="0"/>
              </a:rPr>
              <a:t> reach.</a:t>
            </a:r>
          </a:p>
          <a:p>
            <a:r>
              <a:rPr lang="en-GB" sz="3200" dirty="0">
                <a:latin typeface="KG Primary Penmanship" panose="02000506000000020003" pitchFamily="2" charset="77"/>
              </a:rPr>
              <a:t> 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285" y="-19298"/>
            <a:ext cx="1116277" cy="1523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2684" y="2658343"/>
            <a:ext cx="1972137" cy="1836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2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0052 -0.435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2718" y="445210"/>
            <a:ext cx="673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4621" y="1323834"/>
            <a:ext cx="1937982" cy="4219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8625" y="1330078"/>
            <a:ext cx="2304000" cy="4219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8" y="1677515"/>
            <a:ext cx="6652394" cy="1307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705" y="3274925"/>
            <a:ext cx="72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green bar is 5 cm long.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orange bar is 6 cm long.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orange bar is 1 cm longer than the green bar.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There is a gap of 3 cm between the bars.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total length of the bars is 11 cm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740" y="388168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10076" y="518745"/>
            <a:ext cx="233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70717" y="213597"/>
            <a:ext cx="673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True or false?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157032" y="950366"/>
            <a:ext cx="0" cy="239779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25135" y="1095014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13287" y="4695714"/>
            <a:ext cx="4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Comic Sans MS" panose="030F0702030302020204" pitchFamily="66" charset="0"/>
              </a:rPr>
              <a:t>Tiny’s</a:t>
            </a:r>
            <a:r>
              <a:rPr lang="en-GB" sz="2800" dirty="0">
                <a:latin typeface="Comic Sans MS" panose="030F0702030302020204" pitchFamily="66" charset="0"/>
              </a:rPr>
              <a:t> car is 13 cm long.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26" y="5312067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88135" y="5510113"/>
            <a:ext cx="233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4" y="3348159"/>
            <a:ext cx="6140794" cy="12687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33780" y="912687"/>
            <a:ext cx="4936919" cy="3031286"/>
            <a:chOff x="4067381" y="1581691"/>
            <a:chExt cx="4416008" cy="27114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7381" y="1581691"/>
              <a:ext cx="4416008" cy="271144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/>
            <a:srcRect r="60083" b="49987"/>
            <a:stretch/>
          </p:blipFill>
          <p:spPr>
            <a:xfrm>
              <a:off x="5362722" y="1861771"/>
              <a:ext cx="850826" cy="877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44722" r="22552" b="49987"/>
            <a:stretch/>
          </p:blipFill>
          <p:spPr>
            <a:xfrm>
              <a:off x="6310313" y="1869418"/>
              <a:ext cx="697545" cy="877900"/>
            </a:xfrm>
            <a:prstGeom prst="rect">
              <a:avLst/>
            </a:prstGeom>
          </p:spPr>
        </p:pic>
        <p:sp>
          <p:nvSpPr>
            <p:cNvPr id="6" name="Isosceles Triangle 5"/>
            <p:cNvSpPr/>
            <p:nvPr/>
          </p:nvSpPr>
          <p:spPr>
            <a:xfrm rot="16200000">
              <a:off x="6045626" y="2647595"/>
              <a:ext cx="60679" cy="244829"/>
            </a:xfrm>
            <a:prstGeom prst="triangle">
              <a:avLst>
                <a:gd name="adj" fmla="val 100000"/>
              </a:avLst>
            </a:prstGeom>
            <a:solidFill>
              <a:srgbClr val="93C83E"/>
            </a:solidFill>
            <a:ln>
              <a:solidFill>
                <a:srgbClr val="93C8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613525" y="2737625"/>
              <a:ext cx="394333" cy="60325"/>
            </a:xfrm>
            <a:prstGeom prst="ellipse">
              <a:avLst/>
            </a:prstGeom>
            <a:solidFill>
              <a:srgbClr val="6F51A2"/>
            </a:solidFill>
            <a:ln>
              <a:solidFill>
                <a:srgbClr val="6F5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16200000" flipV="1">
              <a:off x="6353604" y="2678809"/>
              <a:ext cx="45720" cy="162640"/>
            </a:xfrm>
            <a:prstGeom prst="triangle">
              <a:avLst>
                <a:gd name="adj" fmla="val 100000"/>
              </a:avLst>
            </a:prstGeom>
            <a:solidFill>
              <a:srgbClr val="9AB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2923">
            <a:off x="3608467" y="643465"/>
            <a:ext cx="793187" cy="10478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34073" y="1522411"/>
            <a:ext cx="342640" cy="3426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b="72659"/>
          <a:stretch/>
        </p:blipFill>
        <p:spPr>
          <a:xfrm rot="888832">
            <a:off x="3855452" y="1518335"/>
            <a:ext cx="359695" cy="98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6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258576"/>
            <a:ext cx="811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Use the word bank to compare the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red tower to the pink tower:</a:t>
            </a:r>
          </a:p>
        </p:txBody>
      </p:sp>
      <p:sp>
        <p:nvSpPr>
          <p:cNvPr id="8" name="AutoShape 4" descr="Tape Measure png download - 612*612 - Free Transparent Tape Measures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AutoShape 6" descr="Thumbs Up Emoji No Background , Free Transparent Clipart - Clipart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9873" y="1604421"/>
            <a:ext cx="2304607" cy="3474016"/>
            <a:chOff x="3424157" y="1411995"/>
            <a:chExt cx="2982603" cy="4496042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4365723" y="4415806"/>
              <a:ext cx="1881133" cy="1008314"/>
              <a:chOff x="4771454" y="2381097"/>
              <a:chExt cx="2304359" cy="123516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424157" y="3412311"/>
              <a:ext cx="906666" cy="2495726"/>
              <a:chOff x="5193946" y="3959006"/>
              <a:chExt cx="848805" cy="233645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5320908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9784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6405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294245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3959006"/>
                <a:ext cx="848805" cy="974553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0" b="97000" l="20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7276" y="3125386"/>
              <a:ext cx="4319174" cy="8923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0" b="97000" l="20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00978" y="3125387"/>
              <a:ext cx="4319174" cy="89239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34124" y="2966874"/>
            <a:ext cx="680369" cy="2143876"/>
            <a:chOff x="5193946" y="3620834"/>
            <a:chExt cx="848805" cy="267462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193946" y="5320908"/>
              <a:ext cx="848805" cy="97455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193946" y="4978476"/>
              <a:ext cx="848805" cy="97455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193946" y="4640576"/>
              <a:ext cx="848805" cy="97455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193946" y="4294245"/>
              <a:ext cx="848805" cy="97455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193946" y="3959006"/>
              <a:ext cx="848805" cy="97455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193946" y="3620834"/>
              <a:ext cx="848805" cy="974553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0902" y="2960642"/>
            <a:ext cx="3337353" cy="6895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4611" y="2960643"/>
            <a:ext cx="3337353" cy="6895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6058" y="2964313"/>
            <a:ext cx="3337353" cy="6895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9767" y="2964314"/>
            <a:ext cx="3337353" cy="689535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257493" y="1320961"/>
            <a:ext cx="2523337" cy="37207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>
            <a:off x="2933039" y="1320961"/>
            <a:ext cx="2523337" cy="37207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/>
          <p:cNvSpPr/>
          <p:nvPr/>
        </p:nvSpPr>
        <p:spPr>
          <a:xfrm>
            <a:off x="5619176" y="1320961"/>
            <a:ext cx="2523337" cy="37207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4068034" y="2616200"/>
            <a:ext cx="759259" cy="2457842"/>
            <a:chOff x="4045012" y="2325775"/>
            <a:chExt cx="782281" cy="2532367"/>
          </a:xfrm>
        </p:grpSpPr>
        <p:grpSp>
          <p:nvGrpSpPr>
            <p:cNvPr id="37" name="Group 36"/>
            <p:cNvGrpSpPr/>
            <p:nvPr/>
          </p:nvGrpSpPr>
          <p:grpSpPr>
            <a:xfrm rot="16200000">
              <a:off x="3710980" y="3741828"/>
              <a:ext cx="1453520" cy="779107"/>
              <a:chOff x="4771454" y="2381097"/>
              <a:chExt cx="2304359" cy="123516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 rot="16200000">
              <a:off x="3707806" y="2662981"/>
              <a:ext cx="1453520" cy="779107"/>
              <a:chOff x="4771454" y="2381097"/>
              <a:chExt cx="2304359" cy="123516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</p:grpSp>
      <p:grpSp>
        <p:nvGrpSpPr>
          <p:cNvPr id="78" name="Group 77"/>
          <p:cNvGrpSpPr/>
          <p:nvPr/>
        </p:nvGrpSpPr>
        <p:grpSpPr>
          <a:xfrm>
            <a:off x="5646685" y="1731686"/>
            <a:ext cx="710585" cy="3382735"/>
            <a:chOff x="5618604" y="1563481"/>
            <a:chExt cx="700566" cy="3335040"/>
          </a:xfrm>
        </p:grpSpPr>
        <p:grpSp>
          <p:nvGrpSpPr>
            <p:cNvPr id="51" name="Group 50"/>
            <p:cNvGrpSpPr/>
            <p:nvPr/>
          </p:nvGrpSpPr>
          <p:grpSpPr>
            <a:xfrm>
              <a:off x="5618604" y="2970116"/>
              <a:ext cx="700566" cy="1928405"/>
              <a:chOff x="5193946" y="3959006"/>
              <a:chExt cx="848805" cy="233645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5320908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9784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6405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294245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3959006"/>
                <a:ext cx="848805" cy="974553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5618604" y="1563481"/>
              <a:ext cx="700566" cy="1928405"/>
              <a:chOff x="5193946" y="3959006"/>
              <a:chExt cx="848805" cy="233645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5320908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9784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6405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4294245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934" t="34426" r="42244" b="42987"/>
              <a:stretch/>
            </p:blipFill>
            <p:spPr>
              <a:xfrm>
                <a:off x="5193946" y="3959006"/>
                <a:ext cx="848805" cy="974553"/>
              </a:xfrm>
              <a:prstGeom prst="rect">
                <a:avLst/>
              </a:prstGeom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6738095" y="1812065"/>
            <a:ext cx="701496" cy="3265647"/>
            <a:chOff x="6683342" y="1234859"/>
            <a:chExt cx="779109" cy="3626954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6346136" y="3745499"/>
              <a:ext cx="1453520" cy="779107"/>
              <a:chOff x="4771454" y="2381097"/>
              <a:chExt cx="2304359" cy="1235169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 rot="16200000">
              <a:off x="6346137" y="2661475"/>
              <a:ext cx="1453520" cy="779107"/>
              <a:chOff x="4771454" y="2381097"/>
              <a:chExt cx="2304359" cy="1235169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 rot="16200000">
              <a:off x="6346138" y="1572065"/>
              <a:ext cx="1453520" cy="779107"/>
              <a:chOff x="4771454" y="2381097"/>
              <a:chExt cx="2304359" cy="1235169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</p:grpSp>
      <p:sp>
        <p:nvSpPr>
          <p:cNvPr id="88" name="TextBox 87"/>
          <p:cNvSpPr txBox="1"/>
          <p:nvPr/>
        </p:nvSpPr>
        <p:spPr>
          <a:xfrm>
            <a:off x="612776" y="5676017"/>
            <a:ext cx="232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same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60375" y="5568950"/>
            <a:ext cx="1876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151191" y="5568950"/>
            <a:ext cx="1876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842007" y="5568950"/>
            <a:ext cx="1876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238567" y="5678914"/>
            <a:ext cx="165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shorter</a:t>
            </a: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194838" y="5697435"/>
            <a:ext cx="154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taller			</a:t>
            </a:r>
          </a:p>
        </p:txBody>
      </p:sp>
    </p:spTree>
    <p:extLst>
      <p:ext uri="{BB962C8B-B14F-4D97-AF65-F5344CB8AC3E}">
        <p14:creationId xmlns:p14="http://schemas.microsoft.com/office/powerpoint/2010/main" val="278188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258576"/>
            <a:ext cx="811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Use the word bank to compare the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red tower to the pink tower:</a:t>
            </a:r>
          </a:p>
        </p:txBody>
      </p:sp>
      <p:sp>
        <p:nvSpPr>
          <p:cNvPr id="8" name="AutoShape 4" descr="Tape Measure png download - 612*612 - Free Transparent Tape Measures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AutoShape 6" descr="Thumbs Up Emoji No Background , Free Transparent Clipart - Clipart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9873" y="1604421"/>
            <a:ext cx="2304607" cy="3474016"/>
            <a:chOff x="3424157" y="1411995"/>
            <a:chExt cx="2982603" cy="4496042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4365723" y="4415806"/>
              <a:ext cx="1881133" cy="1008314"/>
              <a:chOff x="4771454" y="2381097"/>
              <a:chExt cx="2304359" cy="123516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424157" y="3412311"/>
              <a:ext cx="906666" cy="2495726"/>
              <a:chOff x="5193946" y="3959006"/>
              <a:chExt cx="848805" cy="233645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5320908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9784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6405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294245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3959006"/>
                <a:ext cx="848805" cy="974553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" b="97000" l="20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7276" y="3125386"/>
              <a:ext cx="4319174" cy="8923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" b="97000" l="20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00978" y="3125387"/>
              <a:ext cx="4319174" cy="89239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34124" y="2966874"/>
            <a:ext cx="680369" cy="2143876"/>
            <a:chOff x="5193946" y="3620834"/>
            <a:chExt cx="848805" cy="267462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93946" y="5320908"/>
              <a:ext cx="848805" cy="97455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93946" y="4978476"/>
              <a:ext cx="848805" cy="97455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93946" y="4640576"/>
              <a:ext cx="848805" cy="97455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93946" y="4294245"/>
              <a:ext cx="848805" cy="97455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93946" y="3959006"/>
              <a:ext cx="848805" cy="97455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193946" y="3620834"/>
              <a:ext cx="848805" cy="974553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0902" y="2960642"/>
            <a:ext cx="3337353" cy="6895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4611" y="2960643"/>
            <a:ext cx="3337353" cy="6895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6058" y="2964313"/>
            <a:ext cx="3337353" cy="6895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9767" y="2964314"/>
            <a:ext cx="3337353" cy="689535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257493" y="1320961"/>
            <a:ext cx="2523337" cy="37207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>
            <a:off x="2933039" y="1320961"/>
            <a:ext cx="2523337" cy="37207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/>
          <p:cNvSpPr/>
          <p:nvPr/>
        </p:nvSpPr>
        <p:spPr>
          <a:xfrm>
            <a:off x="5619176" y="1320961"/>
            <a:ext cx="2523337" cy="37207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4068034" y="2616200"/>
            <a:ext cx="759259" cy="2457842"/>
            <a:chOff x="4045012" y="2325775"/>
            <a:chExt cx="782281" cy="2532367"/>
          </a:xfrm>
        </p:grpSpPr>
        <p:grpSp>
          <p:nvGrpSpPr>
            <p:cNvPr id="37" name="Group 36"/>
            <p:cNvGrpSpPr/>
            <p:nvPr/>
          </p:nvGrpSpPr>
          <p:grpSpPr>
            <a:xfrm rot="16200000">
              <a:off x="3710980" y="3741828"/>
              <a:ext cx="1453520" cy="779107"/>
              <a:chOff x="4771454" y="2381097"/>
              <a:chExt cx="2304359" cy="123516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 rot="16200000">
              <a:off x="3707806" y="2662981"/>
              <a:ext cx="1453520" cy="779107"/>
              <a:chOff x="4771454" y="2381097"/>
              <a:chExt cx="2304359" cy="123516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</p:grpSp>
      <p:grpSp>
        <p:nvGrpSpPr>
          <p:cNvPr id="78" name="Group 77"/>
          <p:cNvGrpSpPr/>
          <p:nvPr/>
        </p:nvGrpSpPr>
        <p:grpSpPr>
          <a:xfrm>
            <a:off x="5646685" y="1731686"/>
            <a:ext cx="710585" cy="3382735"/>
            <a:chOff x="5618604" y="1563481"/>
            <a:chExt cx="700566" cy="3335040"/>
          </a:xfrm>
        </p:grpSpPr>
        <p:grpSp>
          <p:nvGrpSpPr>
            <p:cNvPr id="51" name="Group 50"/>
            <p:cNvGrpSpPr/>
            <p:nvPr/>
          </p:nvGrpSpPr>
          <p:grpSpPr>
            <a:xfrm>
              <a:off x="5618604" y="2970116"/>
              <a:ext cx="700566" cy="1928405"/>
              <a:chOff x="5193946" y="3959006"/>
              <a:chExt cx="848805" cy="233645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5320908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9784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6405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294245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3959006"/>
                <a:ext cx="848805" cy="974553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5618604" y="1563481"/>
              <a:ext cx="700566" cy="1928405"/>
              <a:chOff x="5193946" y="3959006"/>
              <a:chExt cx="848805" cy="233645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5320908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9784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640576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4294245"/>
                <a:ext cx="848805" cy="97455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93946" y="3959006"/>
                <a:ext cx="848805" cy="974553"/>
              </a:xfrm>
              <a:prstGeom prst="rect">
                <a:avLst/>
              </a:prstGeom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6738095" y="1812065"/>
            <a:ext cx="701496" cy="3265647"/>
            <a:chOff x="6683342" y="1234859"/>
            <a:chExt cx="779109" cy="3626954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6346136" y="3745499"/>
              <a:ext cx="1453520" cy="779107"/>
              <a:chOff x="4771454" y="2381097"/>
              <a:chExt cx="2304359" cy="1235169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 rot="16200000">
              <a:off x="6346137" y="2661475"/>
              <a:ext cx="1453520" cy="779107"/>
              <a:chOff x="4771454" y="2381097"/>
              <a:chExt cx="2304359" cy="1235169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 rot="16200000">
              <a:off x="6346138" y="1572065"/>
              <a:ext cx="1453520" cy="779107"/>
              <a:chOff x="4771454" y="2381097"/>
              <a:chExt cx="2304359" cy="1235169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454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067" y="2386471"/>
                <a:ext cx="1159942" cy="122979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873" y="2381097"/>
                <a:ext cx="1159940" cy="1229795"/>
              </a:xfrm>
              <a:prstGeom prst="rect">
                <a:avLst/>
              </a:prstGeom>
            </p:spPr>
          </p:pic>
        </p:grpSp>
      </p:grpSp>
      <p:sp>
        <p:nvSpPr>
          <p:cNvPr id="88" name="TextBox 87"/>
          <p:cNvSpPr txBox="1"/>
          <p:nvPr/>
        </p:nvSpPr>
        <p:spPr>
          <a:xfrm>
            <a:off x="612776" y="5676017"/>
            <a:ext cx="232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same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60375" y="5568950"/>
            <a:ext cx="1876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151191" y="5568950"/>
            <a:ext cx="1876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842007" y="5568950"/>
            <a:ext cx="1876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238567" y="5678914"/>
            <a:ext cx="165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shorter</a:t>
            </a: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194838" y="5697435"/>
            <a:ext cx="154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taller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2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8247 -0.0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1788 -0.080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57865 -0.08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822147" y="2626587"/>
            <a:ext cx="2592000" cy="1175657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329" y="530928"/>
            <a:ext cx="673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Tommy is trying to measure the brick.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He is struggling.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96" y="995292"/>
            <a:ext cx="1427798" cy="1568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56" t="22234" r="1536" b="9238"/>
          <a:stretch/>
        </p:blipFill>
        <p:spPr>
          <a:xfrm rot="9487835">
            <a:off x="866313" y="3830344"/>
            <a:ext cx="7111283" cy="9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2822147" y="2626587"/>
            <a:ext cx="2592000" cy="1175657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56" t="22234" r="1536" b="9238"/>
          <a:stretch/>
        </p:blipFill>
        <p:spPr>
          <a:xfrm rot="9487835">
            <a:off x="866313" y="3830344"/>
            <a:ext cx="7111283" cy="920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409" y="351327"/>
            <a:ext cx="7534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Our Top Tips for Tommy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1. Make sure you’re using the cm side of the ruler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2. Line up the edge of your item with 0 on the ruler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3. Look to see where the other edge of your item lines up with the ruler.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5794" y="5460274"/>
            <a:ext cx="3905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brick is 5 cm long.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07578" y="2306870"/>
            <a:ext cx="0" cy="149537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22147" y="2290319"/>
            <a:ext cx="1" cy="147705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48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0035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1620363" y="3583937"/>
            <a:ext cx="2592000" cy="12240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13" y="227991"/>
            <a:ext cx="1427798" cy="1568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56" t="22234" r="1536" b="9238"/>
          <a:stretch/>
        </p:blipFill>
        <p:spPr>
          <a:xfrm rot="9487835">
            <a:off x="816435" y="3855283"/>
            <a:ext cx="7111283" cy="9203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7329" y="4825862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7328" y="3894044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7329" y="530928"/>
            <a:ext cx="673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Tommy wants to measure the height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of the brick too.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5794" y="5460274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brick is 2 cm tall.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589943" y="983178"/>
            <a:ext cx="390103" cy="3952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3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2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139 -0.42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17" y="2488333"/>
            <a:ext cx="2980379" cy="340015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2" y="62898"/>
            <a:ext cx="988944" cy="1397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238" y="488177"/>
            <a:ext cx="7878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	   Rosie is measuring the height of this fox.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2813" y="2829219"/>
            <a:ext cx="4610100" cy="9525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05651" y="3228288"/>
            <a:ext cx="609600" cy="457200"/>
          </a:xfrm>
          <a:prstGeom prst="rightArrow">
            <a:avLst/>
          </a:prstGeom>
          <a:solidFill>
            <a:schemeClr val="accent4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3332012" y="2930238"/>
            <a:ext cx="609600" cy="457200"/>
          </a:xfrm>
          <a:prstGeom prst="rightArrow">
            <a:avLst/>
          </a:prstGeom>
          <a:solidFill>
            <a:schemeClr val="accent4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5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5208 0.000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093 L -2.77778E-7 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1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4.6|5.1|4|6.1|1.6|4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3.5|1.9|4.3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7|13.5|7.5|1|2.9|2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|12.9|1.9|4.4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41.2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8.4|2.7|5.7|5.3|7.5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2.1|5.5|5.5|1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11818</TotalTime>
  <Words>266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Beth McPherson</cp:lastModifiedBy>
  <cp:revision>253</cp:revision>
  <dcterms:created xsi:type="dcterms:W3CDTF">2019-07-05T11:02:13Z</dcterms:created>
  <dcterms:modified xsi:type="dcterms:W3CDTF">2021-06-20T10:16:21Z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