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58" r:id="rId4"/>
    <p:sldId id="260" r:id="rId5"/>
    <p:sldId id="261" r:id="rId6"/>
    <p:sldId id="266" r:id="rId7"/>
    <p:sldId id="268" r:id="rId8"/>
    <p:sldId id="271" r:id="rId9"/>
    <p:sldId id="273" r:id="rId10"/>
    <p:sldId id="275" r:id="rId11"/>
    <p:sldId id="277" r:id="rId12"/>
    <p:sldId id="291" r:id="rId13"/>
    <p:sldId id="292" r:id="rId14"/>
    <p:sldId id="293" r:id="rId15"/>
    <p:sldId id="294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45691-50CB-4D26-A15E-32CAED168B48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078B3-41A8-4AF1-8F20-BAEC417F12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7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this as a short activity</a:t>
            </a:r>
            <a:r>
              <a:rPr lang="en-GB" baseline="0" dirty="0"/>
              <a:t> to introduce the reading that you will be doing over the </a:t>
            </a:r>
            <a:r>
              <a:rPr lang="en-GB" baseline="0"/>
              <a:t>next 3 or 4 </a:t>
            </a:r>
            <a:r>
              <a:rPr lang="en-GB" baseline="0" dirty="0"/>
              <a:t>days. Discuss the covers and gather opinions and predictions.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078B3-41A8-4AF1-8F20-BAEC417F12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8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children show some of these words? Act them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078B3-41A8-4AF1-8F20-BAEC417F12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8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3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70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2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9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2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4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95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0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B5CC9B4-3081-4C88-BC96-D532FD4D9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895" y="2991600"/>
            <a:ext cx="2302105" cy="8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0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68B46-F14E-46DB-AD18-9E52A1438072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F0B0-31EC-4F81-AA90-01AA4F276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5A3THighARU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_C_7VOBpNk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5A3THighA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5A3THighAR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5A3THighAR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8602" y="1448723"/>
            <a:ext cx="5781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latin typeface="Comic Sans MS" panose="030F0702030302020204" pitchFamily="66" charset="0"/>
              </a:rPr>
              <a:t>Retrieve: </a:t>
            </a:r>
            <a:r>
              <a:rPr lang="en-GB" sz="2400" dirty="0">
                <a:latin typeface="Comic Sans MS" panose="030F0702030302020204" pitchFamily="66" charset="0"/>
              </a:rPr>
              <a:t>What can you tell me that you can prove is definitely correct?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latin typeface="Comic Sans MS" panose="030F0702030302020204" pitchFamily="66" charset="0"/>
              </a:rPr>
              <a:t>Predict: </a:t>
            </a:r>
            <a:r>
              <a:rPr lang="en-GB" sz="2400" dirty="0">
                <a:latin typeface="Comic Sans MS" panose="030F0702030302020204" pitchFamily="66" charset="0"/>
              </a:rPr>
              <a:t>What do you think might happen in this story?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latin typeface="Comic Sans MS" panose="030F0702030302020204" pitchFamily="66" charset="0"/>
              </a:rPr>
              <a:t>Infer: </a:t>
            </a:r>
            <a:r>
              <a:rPr lang="en-GB" sz="2400" dirty="0">
                <a:latin typeface="Comic Sans MS" panose="030F0702030302020204" pitchFamily="66" charset="0"/>
              </a:rPr>
              <a:t>How do you think the boy in this image is feeling? Why?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6626" name="Picture 2" descr="The Snowman - Wikipedia">
            <a:extLst>
              <a:ext uri="{FF2B5EF4-FFF2-40B4-BE49-F238E27FC236}">
                <a16:creationId xmlns:a16="http://schemas.microsoft.com/office/drawing/2014/main" id="{F4556562-DC3D-46A4-8363-9E8AB219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57"/>
            <a:ext cx="4107766" cy="68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70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k clipart partner, Talk partner Transparent FREE for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232457"/>
            <a:ext cx="33824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Time To Talk…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1257" y="1107502"/>
            <a:ext cx="847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1256" y="5291681"/>
            <a:ext cx="1193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700" dirty="0">
                <a:latin typeface="Comic Sans MS" panose="030F0702030302020204" pitchFamily="66" charset="0"/>
              </a:rPr>
              <a:t>Can you think of a word to explain how the boy is feeling here? </a:t>
            </a:r>
            <a:r>
              <a:rPr lang="en-GB" sz="2700" dirty="0" smtClean="0">
                <a:latin typeface="Comic Sans MS" panose="030F0702030302020204" pitchFamily="66" charset="0"/>
              </a:rPr>
              <a:t/>
            </a:r>
            <a:br>
              <a:rPr lang="en-GB" sz="2700" dirty="0" smtClean="0">
                <a:latin typeface="Comic Sans MS" panose="030F0702030302020204" pitchFamily="66" charset="0"/>
              </a:rPr>
            </a:br>
            <a:r>
              <a:rPr lang="en-GB" sz="2700" dirty="0" smtClean="0">
                <a:latin typeface="Comic Sans MS" panose="030F0702030302020204" pitchFamily="66" charset="0"/>
              </a:rPr>
              <a:t>Be </a:t>
            </a:r>
            <a:r>
              <a:rPr lang="en-GB" sz="2700" dirty="0">
                <a:latin typeface="Comic Sans MS" panose="030F0702030302020204" pitchFamily="66" charset="0"/>
              </a:rPr>
              <a:t>ready to explain your choice</a:t>
            </a:r>
            <a:r>
              <a:rPr lang="en-GB" sz="2700" dirty="0" smtClean="0">
                <a:latin typeface="Comic Sans MS" panose="030F0702030302020204" pitchFamily="66" charset="0"/>
              </a:rPr>
              <a:t>.</a:t>
            </a:r>
            <a:endParaRPr lang="en-GB" sz="27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907ED-5941-4833-B1BD-FBD0AA7ECE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3195" y="832949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rong Thinking about being Right-Brained - Integrated Listen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4215"/>
          <a:stretch/>
        </p:blipFill>
        <p:spPr bwMode="auto">
          <a:xfrm>
            <a:off x="9888000" y="0"/>
            <a:ext cx="2304000" cy="23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169817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Think for yourself…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83" y="5042118"/>
            <a:ext cx="11904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Why do both of the people who see the boy and the Snowman flying react in this way?</a:t>
            </a:r>
          </a:p>
          <a:p>
            <a:r>
              <a:rPr lang="en-GB" sz="2000" b="1" i="1" u="sng" dirty="0">
                <a:latin typeface="Comic Sans MS" panose="030F0702030302020204" pitchFamily="66" charset="0"/>
              </a:rPr>
              <a:t>EXT:</a:t>
            </a:r>
            <a:r>
              <a:rPr lang="en-GB" sz="2000" i="1" dirty="0">
                <a:latin typeface="Comic Sans MS" panose="030F0702030302020204" pitchFamily="66" charset="0"/>
              </a:rPr>
              <a:t> Think of a time when you have been left open-mouthed by something you saw. Explain what it was.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D48FA-E404-4C0B-8164-30BDE87C9CBA}"/>
              </a:ext>
            </a:extLst>
          </p:cNvPr>
          <p:cNvPicPr/>
          <p:nvPr/>
        </p:nvPicPr>
        <p:blipFill rotWithShape="1">
          <a:blip r:embed="rId3"/>
          <a:srcRect l="29083" r="11256"/>
          <a:stretch/>
        </p:blipFill>
        <p:spPr bwMode="auto">
          <a:xfrm>
            <a:off x="332447" y="956462"/>
            <a:ext cx="4201795" cy="3959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B5E8D-A34A-4DB6-AD7D-D0DBA1BF2351}"/>
              </a:ext>
            </a:extLst>
          </p:cNvPr>
          <p:cNvPicPr/>
          <p:nvPr/>
        </p:nvPicPr>
        <p:blipFill rotWithShape="1">
          <a:blip r:embed="rId4"/>
          <a:srcRect l="11301" r="19732"/>
          <a:stretch/>
        </p:blipFill>
        <p:spPr bwMode="auto">
          <a:xfrm>
            <a:off x="4534242" y="956462"/>
            <a:ext cx="5068595" cy="3959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093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709"/>
            <a:ext cx="98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Watch from 19mins to the end of The Snowman 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- </a:t>
            </a:r>
            <a:r>
              <a:rPr lang="en-GB" sz="2000" dirty="0">
                <a:latin typeface="Comic Sans MS" panose="030F0702030302020204" pitchFamily="66" charset="0"/>
                <a:hlinkClick r:id="rId2"/>
              </a:rPr>
              <a:t>https://www.youtube.com/watch?v=5A3THighARU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" y="1605807"/>
            <a:ext cx="9887999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u="sng" dirty="0">
                <a:latin typeface="Comic Sans MS" panose="030F0702030302020204" pitchFamily="66" charset="0"/>
              </a:rPr>
              <a:t>Rapid </a:t>
            </a:r>
            <a:r>
              <a:rPr lang="en-GB" sz="2400" b="1" u="sng" dirty="0" smtClean="0">
                <a:latin typeface="Comic Sans MS" panose="030F0702030302020204" pitchFamily="66" charset="0"/>
              </a:rPr>
              <a:t>Retrieval</a:t>
            </a:r>
            <a:br>
              <a:rPr lang="en-GB" sz="2400" b="1" u="sng" dirty="0" smtClean="0">
                <a:latin typeface="Comic Sans MS" panose="030F0702030302020204" pitchFamily="66" charset="0"/>
              </a:rPr>
            </a:b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What do the pair find after their walk through the woods?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Who is hidden at the centre of the group of snowmen?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 smtClean="0">
                <a:latin typeface="Comic Sans MS" panose="030F0702030302020204" pitchFamily="66" charset="0"/>
              </a:rPr>
              <a:t>What </a:t>
            </a:r>
            <a:r>
              <a:rPr lang="en-GB" sz="2400" dirty="0">
                <a:latin typeface="Comic Sans MS" panose="030F0702030302020204" pitchFamily="66" charset="0"/>
              </a:rPr>
              <a:t>present does Father Christmas give to the boy?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How many times does the boy hug the Snowman before going back into his house?</a:t>
            </a:r>
          </a:p>
        </p:txBody>
      </p:sp>
      <p:pic>
        <p:nvPicPr>
          <p:cNvPr id="2050" name="Picture 2" descr="Fast, find, quick, scan, scanner, search, tim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13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k clipart partner, Talk partner Transparent FREE for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232457"/>
            <a:ext cx="35764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Time To Talk…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1257" y="1107502"/>
            <a:ext cx="847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1255" y="5378631"/>
            <a:ext cx="1193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How do you think the boy was feeling as he walked through the woods?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b="1" u="sng" dirty="0">
                <a:latin typeface="Comic Sans MS" panose="030F0702030302020204" pitchFamily="66" charset="0"/>
              </a:rPr>
              <a:t>EXT:</a:t>
            </a:r>
            <a:r>
              <a:rPr lang="en-GB" sz="2400" dirty="0">
                <a:latin typeface="Comic Sans MS" panose="030F0702030302020204" pitchFamily="66" charset="0"/>
              </a:rPr>
              <a:t> Why do you think the Snowman looks so excited here?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F8409-F602-4CD9-A9BE-782BB90D79B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3194" y="848538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rong Thinking about being Right-Brained - Integrated Listen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4215"/>
          <a:stretch/>
        </p:blipFill>
        <p:spPr bwMode="auto">
          <a:xfrm>
            <a:off x="9888000" y="0"/>
            <a:ext cx="2304000" cy="23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169817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Think for yourself…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82" y="5384350"/>
            <a:ext cx="1190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What do you think the boy enjoyed most about his visit to the North Pole? Why</a:t>
            </a:r>
            <a:r>
              <a:rPr lang="en-GB" sz="2800" dirty="0" smtClean="0">
                <a:latin typeface="Comic Sans MS" panose="030F0702030302020204" pitchFamily="66" charset="0"/>
              </a:rPr>
              <a:t>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C1B60-E252-45E1-9ACA-0565F5F95A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6257" y="719414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8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eroplane animation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r="4083"/>
          <a:stretch/>
        </p:blipFill>
        <p:spPr bwMode="auto">
          <a:xfrm>
            <a:off x="9888000" y="0"/>
            <a:ext cx="2304000" cy="21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195942"/>
            <a:ext cx="364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Flying Solo…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383" y="5134451"/>
            <a:ext cx="11904618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2400" dirty="0" smtClean="0">
                <a:latin typeface="Comic Sans MS" panose="030F0702030302020204" pitchFamily="66" charset="0"/>
              </a:rPr>
              <a:t>Do </a:t>
            </a:r>
            <a:r>
              <a:rPr lang="en-GB" sz="2400" dirty="0">
                <a:latin typeface="Comic Sans MS" panose="030F0702030302020204" pitchFamily="66" charset="0"/>
              </a:rPr>
              <a:t>you think the boy will look back on this time with happiness or sadness? Why?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What do you think of this ending to the film? Explain your thoughts fully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40B1B-B63D-4FE4-9A08-889F309B07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6257" y="719162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3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To Draw A Snowman (Folding Surprise)">
            <a:hlinkClick r:id="" action="ppaction://media"/>
            <a:extLst>
              <a:ext uri="{FF2B5EF4-FFF2-40B4-BE49-F238E27FC236}">
                <a16:creationId xmlns:a16="http://schemas.microsoft.com/office/drawing/2014/main" id="{AB464898-3280-40D3-80F6-90C47B53D8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ctionary corner! - Wombwell Park Street Prim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5363"/>
          <a:stretch/>
        </p:blipFill>
        <p:spPr bwMode="auto">
          <a:xfrm>
            <a:off x="9694476" y="0"/>
            <a:ext cx="2497523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6944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u="sng" dirty="0" smtClean="0">
                <a:latin typeface="Comic Sans MS" panose="030F0702030302020204" pitchFamily="66" charset="0"/>
              </a:rPr>
              <a:t>Vocabulary </a:t>
            </a:r>
            <a:r>
              <a:rPr lang="en-GB" sz="2800" b="1" u="sng" dirty="0">
                <a:latin typeface="Comic Sans MS" panose="030F0702030302020204" pitchFamily="66" charset="0"/>
              </a:rPr>
              <a:t>Corner</a:t>
            </a:r>
          </a:p>
          <a:p>
            <a:pPr>
              <a:lnSpc>
                <a:spcPct val="150000"/>
              </a:lnSpc>
            </a:pPr>
            <a:endParaRPr lang="en-GB" sz="2800" b="1" u="sng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2800" b="1" u="sng" dirty="0">
                <a:latin typeface="Comic Sans MS" panose="030F0702030302020204" pitchFamily="66" charset="0"/>
              </a:rPr>
              <a:t>THRIVE WITH FIVE</a:t>
            </a:r>
          </a:p>
          <a:p>
            <a:pPr>
              <a:lnSpc>
                <a:spcPct val="150000"/>
              </a:lnSpc>
            </a:pPr>
            <a:endParaRPr lang="en-GB" sz="2800" b="1" u="sng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702030302020204" pitchFamily="66" charset="0"/>
              </a:rPr>
              <a:t>We are going to do things a little differently today!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702030302020204" pitchFamily="66" charset="0"/>
              </a:rPr>
              <a:t>As you watch The Snowman, I would like you to write down any words that pop into your head! Try to think of at </a:t>
            </a:r>
            <a:r>
              <a:rPr lang="en-GB" sz="2800" u="sng" dirty="0">
                <a:latin typeface="Comic Sans MS" panose="030F0702030302020204" pitchFamily="66" charset="0"/>
              </a:rPr>
              <a:t>least 5 words</a:t>
            </a:r>
            <a:r>
              <a:rPr lang="en-GB" sz="2800" dirty="0">
                <a:latin typeface="Comic Sans MS" panose="030F0702030302020204" pitchFamily="66" charset="0"/>
              </a:rPr>
              <a:t> to describe </a:t>
            </a:r>
            <a:r>
              <a:rPr lang="en-GB" sz="2800" b="1" dirty="0">
                <a:latin typeface="Comic Sans MS" panose="030F0702030302020204" pitchFamily="66" charset="0"/>
              </a:rPr>
              <a:t>feelings and events</a:t>
            </a:r>
            <a:r>
              <a:rPr lang="en-GB" sz="2800" dirty="0" smtClean="0">
                <a:latin typeface="Comic Sans MS" panose="030F0702030302020204" pitchFamily="66" charset="0"/>
              </a:rPr>
              <a:t>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81" y="197893"/>
            <a:ext cx="9888000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Watch the first 6 minutes of The Snowman (1982) - </a:t>
            </a:r>
            <a:r>
              <a:rPr lang="en-GB" sz="2000" dirty="0">
                <a:latin typeface="Comic Sans MS" panose="030F0702030302020204" pitchFamily="66" charset="0"/>
                <a:hlinkClick r:id="rId2"/>
              </a:rPr>
              <a:t>https://www.youtube.com/watch?v=5A3THighARU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" y="1648188"/>
            <a:ext cx="98879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Rapid Retrieval</a:t>
            </a:r>
          </a:p>
          <a:p>
            <a:endParaRPr lang="en-GB" sz="2800" b="1" u="sng" dirty="0">
              <a:latin typeface="Comic Sans MS" panose="030F0702030302020204" pitchFamily="66" charset="0"/>
            </a:endParaRPr>
          </a:p>
          <a:p>
            <a:pPr algn="ctr"/>
            <a:r>
              <a:rPr lang="en-GB" sz="2800" b="1" u="sng" dirty="0">
                <a:latin typeface="Comic Sans MS" panose="030F0702030302020204" pitchFamily="66" charset="0"/>
              </a:rPr>
              <a:t>THRIVE WITH FIVE</a:t>
            </a:r>
          </a:p>
          <a:p>
            <a:endParaRPr lang="en-GB" sz="2800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Why is the boy excited when he wakes up?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What item of clothing does the boy’s mum put on him before he leaves the house?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Who tells the boy off for throwing a snowball at a window?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True or False – the Snowman is given coal for eyes?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400" dirty="0">
                <a:latin typeface="Comic Sans MS" panose="030F0702030302020204" pitchFamily="66" charset="0"/>
              </a:rPr>
              <a:t>What time is the boy’s bedtime?</a:t>
            </a:r>
          </a:p>
        </p:txBody>
      </p:sp>
      <p:pic>
        <p:nvPicPr>
          <p:cNvPr id="2050" name="Picture 2" descr="Fast, find, quick, scan, scanner, search, tim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1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k clipart partner, Talk partner Transparent FREE for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232457"/>
            <a:ext cx="37565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Time To Talk…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1257" y="5102118"/>
            <a:ext cx="119307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How do you think the boy feels here? Why is he feeling this way?</a:t>
            </a:r>
          </a:p>
          <a:p>
            <a:endParaRPr lang="en-GB" sz="2800" b="1" u="sng" dirty="0">
              <a:latin typeface="Comic Sans MS" panose="030F0702030302020204" pitchFamily="66" charset="0"/>
            </a:endParaRPr>
          </a:p>
          <a:p>
            <a:r>
              <a:rPr lang="en-GB" sz="2400" b="1" i="1" u="sng" dirty="0">
                <a:latin typeface="Comic Sans MS" panose="030F0702030302020204" pitchFamily="66" charset="0"/>
              </a:rPr>
              <a:t>EXT:</a:t>
            </a:r>
            <a:r>
              <a:rPr lang="en-GB" sz="2400" i="1" dirty="0">
                <a:latin typeface="Comic Sans MS" panose="030F0702030302020204" pitchFamily="66" charset="0"/>
              </a:rPr>
              <a:t> Have you ever woken up to discover that is has snowed overnight? How did you feel about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33679-894C-49C5-BD73-62EA32939B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3195" y="782213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rong Thinking about being Right-Brained - Integrated Listen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4215"/>
          <a:stretch/>
        </p:blipFill>
        <p:spPr bwMode="auto">
          <a:xfrm>
            <a:off x="9889588" y="0"/>
            <a:ext cx="2302412" cy="23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11439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Think for yourself…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82" y="5412251"/>
            <a:ext cx="1190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1) Why do you think the boy’s mum and dad are not as excited about the snow as he 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5B1B3-A889-4BE7-BCC1-31A46618FC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7051" y="892691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6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5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Watch from 6mins to 12mins 13secs of The Snowman </a:t>
            </a:r>
            <a:r>
              <a:rPr lang="en-GB" sz="2000" dirty="0" smtClean="0">
                <a:latin typeface="Comic Sans MS" panose="030F0702030302020204" pitchFamily="66" charset="0"/>
                <a:hlinkClick r:id="rId2"/>
              </a:rPr>
              <a:t>–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</a:p>
          <a:p>
            <a:endParaRPr lang="en-GB" sz="2000" dirty="0">
              <a:latin typeface="Comic Sans MS" panose="030F0702030302020204" pitchFamily="66" charset="0"/>
              <a:hlinkClick r:id="rId2"/>
            </a:endParaRPr>
          </a:p>
          <a:p>
            <a:r>
              <a:rPr lang="en-GB" sz="2000" dirty="0" smtClean="0">
                <a:latin typeface="Comic Sans MS" panose="030F0702030302020204" pitchFamily="66" charset="0"/>
                <a:hlinkClick r:id="rId2"/>
              </a:rPr>
              <a:t>https</a:t>
            </a:r>
            <a:r>
              <a:rPr lang="en-GB" sz="2000" dirty="0">
                <a:latin typeface="Comic Sans MS" panose="030F0702030302020204" pitchFamily="66" charset="0"/>
                <a:hlinkClick r:id="rId2"/>
              </a:rPr>
              <a:t>://www.youtube.com/watch?v=5A3THighARU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380" y="2007819"/>
            <a:ext cx="98880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u="sng" dirty="0">
                <a:latin typeface="Comic Sans MS" panose="030F0702030302020204" pitchFamily="66" charset="0"/>
              </a:rPr>
              <a:t>Rapid Retrieval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2800" dirty="0" smtClean="0">
                <a:latin typeface="Comic Sans MS" panose="030F0702030302020204" pitchFamily="66" charset="0"/>
              </a:rPr>
              <a:t>List </a:t>
            </a:r>
            <a:r>
              <a:rPr lang="en-GB" sz="2800" dirty="0">
                <a:latin typeface="Comic Sans MS" panose="030F0702030302020204" pitchFamily="66" charset="0"/>
              </a:rPr>
              <a:t>three fruits that the Snowman tries on as a nose.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Whose clothes does the Snowman enjoy trying on?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Why do the pair have to leave the parent’s bedroom?</a:t>
            </a:r>
          </a:p>
        </p:txBody>
      </p:sp>
      <p:pic>
        <p:nvPicPr>
          <p:cNvPr id="2050" name="Picture 2" descr="Fast, find, quick, scan, scanner, search, tim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3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k clipart partner, Talk partner Transparent FREE for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232457"/>
            <a:ext cx="39366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Time To Talk…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61257" y="5270157"/>
            <a:ext cx="11930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How is the Snowman feeling here? How do you know?</a:t>
            </a:r>
          </a:p>
          <a:p>
            <a:endParaRPr lang="en-GB" sz="2800" b="1" u="sng" dirty="0">
              <a:latin typeface="Comic Sans MS" panose="030F0702030302020204" pitchFamily="66" charset="0"/>
            </a:endParaRPr>
          </a:p>
          <a:p>
            <a:r>
              <a:rPr lang="en-GB" sz="2400" b="1" i="1" u="sng" dirty="0">
                <a:latin typeface="Comic Sans MS" panose="030F0702030302020204" pitchFamily="66" charset="0"/>
              </a:rPr>
              <a:t>EXT:</a:t>
            </a:r>
            <a:r>
              <a:rPr lang="en-GB" sz="2400" i="1" dirty="0">
                <a:latin typeface="Comic Sans MS" panose="030F0702030302020204" pitchFamily="66" charset="0"/>
              </a:rPr>
              <a:t> Explain why would a fire be really bad for a snowman?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CEA55E-6F7E-4924-89A1-E68D5DF8B3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3195" y="780111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3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rong Thinking about being Right-Brained - Integrated Listen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4215"/>
          <a:stretch/>
        </p:blipFill>
        <p:spPr bwMode="auto">
          <a:xfrm>
            <a:off x="9888000" y="0"/>
            <a:ext cx="2304000" cy="23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169817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Think for yourself…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83" y="1322946"/>
            <a:ext cx="785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7383" y="5372053"/>
            <a:ext cx="1190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Why might the Snowman be so interested in the sleeping parents?</a:t>
            </a:r>
          </a:p>
          <a:p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90A67-01CB-4DA5-8024-E0A32E4A4B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6257" y="692484"/>
            <a:ext cx="768286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9013"/>
            <a:ext cx="98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Watch The Snowman from 12mins to 19mins </a:t>
            </a:r>
            <a:r>
              <a:rPr lang="en-GB" sz="2000" dirty="0" smtClean="0">
                <a:latin typeface="Comic Sans MS" panose="030F0702030302020204" pitchFamily="66" charset="0"/>
                <a:hlinkClick r:id="rId2"/>
              </a:rPr>
              <a:t>–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dirty="0" smtClean="0">
                <a:latin typeface="Comic Sans MS" panose="030F0702030302020204" pitchFamily="66" charset="0"/>
                <a:hlinkClick r:id="rId2"/>
              </a:rPr>
              <a:t>https</a:t>
            </a:r>
            <a:r>
              <a:rPr lang="en-GB" sz="2000" dirty="0">
                <a:latin typeface="Comic Sans MS" panose="030F0702030302020204" pitchFamily="66" charset="0"/>
                <a:hlinkClick r:id="rId2"/>
              </a:rPr>
              <a:t>://www.youtube.com/watch?v=5A3THighARU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943137"/>
            <a:ext cx="9887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Comic Sans MS" panose="030F0702030302020204" pitchFamily="66" charset="0"/>
              </a:rPr>
              <a:t>Rapid Retrieval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What machine is under the cover?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List three animals the pair see on their bike ride.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800" dirty="0">
                <a:latin typeface="Comic Sans MS" panose="030F0702030302020204" pitchFamily="66" charset="0"/>
              </a:rPr>
              <a:t>True or False – the last animal the pair see is a fox?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2800" dirty="0" smtClean="0">
                <a:latin typeface="Comic Sans MS" panose="030F0702030302020204" pitchFamily="66" charset="0"/>
              </a:rPr>
              <a:t>Which </a:t>
            </a:r>
            <a:r>
              <a:rPr lang="en-GB" sz="2800" dirty="0">
                <a:latin typeface="Comic Sans MS" panose="030F0702030302020204" pitchFamily="66" charset="0"/>
              </a:rPr>
              <a:t>animal splashes the pair with water?</a:t>
            </a:r>
          </a:p>
        </p:txBody>
      </p:sp>
      <p:pic>
        <p:nvPicPr>
          <p:cNvPr id="2050" name="Picture 2" descr="Fast, find, quick, scan, scanner, search, tim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00" y="0"/>
            <a:ext cx="2304000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7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603</Words>
  <Application>Microsoft Office PowerPoint</Application>
  <PresentationFormat>Widescreen</PresentationFormat>
  <Paragraphs>75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Kieron Murphy</dc:creator>
  <cp:lastModifiedBy>Ella Kenyon</cp:lastModifiedBy>
  <cp:revision>75</cp:revision>
  <dcterms:created xsi:type="dcterms:W3CDTF">2020-07-06T08:47:03Z</dcterms:created>
  <dcterms:modified xsi:type="dcterms:W3CDTF">2021-11-24T09:52:48Z</dcterms:modified>
</cp:coreProperties>
</file>