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876E-474A-4BA9-BEF8-634411883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CECDB-FAC2-4303-A509-D26BB93DB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4112-CC5E-401A-905C-97695382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20FFC-A643-43A6-9C9A-2B0279D3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C792-B614-4B0C-8E57-F63767EE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8834-75B4-4660-B221-D8EB3E36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6623B-214B-4A05-9B93-7F290B5E8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4A47-F18B-43BD-A2ED-799819F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73A8C-4DA4-4A26-86C5-45951DA3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02BF-0FF2-4D84-B4B0-09414422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70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68ED0-E6B6-4A41-B94E-E24D0A71A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E9647-B6A3-4AD7-B697-BE64A525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CBBC5-A471-47D8-9066-E2552954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3B407-363A-4B2D-9013-7CAE1827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767-7314-4174-8AE0-2A51D2AA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1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44E-2B41-4844-B07F-2ADA6D19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ACC5B-6215-42C7-92D3-66EBAE72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A830-043E-4677-AD7C-B1776D65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409B-E5CC-4A1D-86A3-B3D481B0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59D27-E171-4C22-B596-5D72C974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5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317A-8146-4E99-8FED-856BA7D6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CE649-A4AA-416E-BD0A-F6D9B7B3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A87E-4F21-438D-B4A3-134B7F18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9E90-A561-4DA3-9C40-DD7638DA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32F8-BEC3-4776-A969-0F66EE57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8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28D2-B717-4394-9972-730FC285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1CC5-8D39-4E56-AC48-B601AAEF2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2FC67-D4CA-40FA-B673-4C54B204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45B2E-AE34-4F79-B8AA-D13B2FAB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49971-277B-4BCC-BA14-601817BA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D28E8-8751-4113-8AED-BF6929F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8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D3FD-045D-4471-B15C-BCEA6AF8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4049-22D8-4508-A094-8039CFF2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E02A4-6346-424A-BCF3-B89B0256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C7FCE-F8D5-4972-A08A-7C7456C3A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344E2-0BF7-487C-891A-C4691B54D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E8BAA-CC5F-46B0-9EF7-78E36FAC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9236F-00E4-4D3E-937B-53BF08D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9C576-1404-48A7-B29E-B21366B7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217F-9378-40DF-8B5E-4B09A174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1BF13-385B-46B0-BF2A-B4E004AD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CF5C2-7AD2-45FB-87E7-B2A8F885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09447-7AC9-401F-864D-1E621C70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3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458AF-1544-4FEB-8A7D-F96BB4B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17B08-D9CD-42D3-8C47-A4F59609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A0519-43C1-4653-A3CB-EEC9C4A3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E625-E1DA-4DE6-B36A-61442C07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BF01-AB27-4BC4-B2F3-94C67BE4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F649-8E82-42AB-95ED-035C0BD35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8BA4A-10F0-4519-9F4F-030B4916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DEEE3-DD14-4450-AE78-ECB25CA1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AEFC4-75A9-4E30-9D96-F4FCE2C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64A3-38B9-46B9-94D2-0B271567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952EE-2F54-4477-9F6A-EBE36B89C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28119-852A-4484-82F7-2211E1568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E63B-E59B-41B6-B26E-AC964A3B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297DC-571B-4350-9AD9-49CA898D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F3618-6FD4-437D-9C60-0A841F9A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661E9-3A52-4BC0-AF5C-872EF18C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DAAD9-DD62-4012-A5AE-7BEC1A6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12DC-BB94-47F7-9B4F-240FF6A3D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71819-FE46-4FDC-AAC5-45450EAA216E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AC51D-B3A0-40EF-A132-C2A8ED6B8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32C12-F84D-4AED-92D4-DE31A56BA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1F11-DCF9-4B1B-9FCE-C20FE76A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goodfood.com/howto/guide/school-packed-lunch-inspir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nhs.uk/change4life/recipes/healthier-lunchboxe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0C1C3-A498-48F2-865C-9B1AF288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63" y="275896"/>
            <a:ext cx="8723283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3A458-4F1A-49A1-A2B8-17B59825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19" y="0"/>
            <a:ext cx="6428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4B9FB-D4D9-4AA1-9F76-574F41AC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62" y="0"/>
            <a:ext cx="633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85A8A-B348-412E-9915-7141D0DA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7" y="0"/>
            <a:ext cx="6722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280A5-8902-4017-8A07-7BD45674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78" y="0"/>
            <a:ext cx="6884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29494-96D3-4834-9289-457E37BF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00" y="0"/>
            <a:ext cx="650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5B3D9-F0C3-4781-93F5-C64DA31E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26" y="0"/>
            <a:ext cx="669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DC01F-6FDD-436E-85CF-0E55C9FC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03" y="0"/>
            <a:ext cx="659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844D0-E0C6-4896-A323-B6011EC9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7" y="0"/>
            <a:ext cx="712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860BDC-0734-44DA-9FE8-2D76B678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23" y="0"/>
            <a:ext cx="683215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D227B1-507E-4156-8C33-95E8FB1D92FC}"/>
              </a:ext>
            </a:extLst>
          </p:cNvPr>
          <p:cNvSpPr/>
          <p:nvPr/>
        </p:nvSpPr>
        <p:spPr>
          <a:xfrm>
            <a:off x="2790497" y="5675586"/>
            <a:ext cx="6574220" cy="1008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2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4DF05-9B12-40BA-8328-444F48D8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814387"/>
            <a:ext cx="75533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1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DC0E4-6B81-4FC7-AC9E-0CFADCF1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0"/>
            <a:ext cx="7553325" cy="598170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62DD9EF-D5E7-4AB6-831E-FBA7AB9BF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96" y="5236451"/>
            <a:ext cx="2933700" cy="1266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7349CF-F0B1-4B06-AE89-2E006ACE42F7}"/>
              </a:ext>
            </a:extLst>
          </p:cNvPr>
          <p:cNvSpPr txBox="1"/>
          <p:nvPr/>
        </p:nvSpPr>
        <p:spPr>
          <a:xfrm>
            <a:off x="740979" y="5693495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on the links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E7158490-2686-4A0C-B63F-88C2DCF2E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445" y="5198351"/>
            <a:ext cx="41529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Rochester</dc:creator>
  <cp:lastModifiedBy>Emily Rochester</cp:lastModifiedBy>
  <cp:revision>1</cp:revision>
  <dcterms:created xsi:type="dcterms:W3CDTF">2020-10-16T16:08:18Z</dcterms:created>
  <dcterms:modified xsi:type="dcterms:W3CDTF">2020-10-16T16:11:30Z</dcterms:modified>
</cp:coreProperties>
</file>